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83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274" r:id="rId13"/>
    <p:sldId id="271" r:id="rId14"/>
  </p:sldIdLst>
  <p:sldSz cx="11345863" cy="803275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30">
          <p15:clr>
            <a:srgbClr val="A4A3A4"/>
          </p15:clr>
        </p15:guide>
        <p15:guide id="2" pos="357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2" autoAdjust="0"/>
    <p:restoredTop sz="94660"/>
  </p:normalViewPr>
  <p:slideViewPr>
    <p:cSldViewPr>
      <p:cViewPr varScale="1">
        <p:scale>
          <a:sx n="63" d="100"/>
          <a:sy n="63" d="100"/>
        </p:scale>
        <p:origin x="1570" y="58"/>
      </p:cViewPr>
      <p:guideLst>
        <p:guide orient="horz" pos="2530"/>
        <p:guide pos="3574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F0D198-642B-4B2F-A428-3338EFFEE69E}" type="datetimeFigureOut">
              <a:rPr lang="pt-BR" smtClean="0"/>
              <a:t>15/09/2024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143000"/>
            <a:ext cx="43592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FA89D7-BB4D-47CF-90C9-39CD6F8A69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1138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FA89D7-BB4D-47CF-90C9-39CD6F8A69F9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9540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FA89D7-BB4D-47CF-90C9-39CD6F8A69F9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4729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0940" y="2495363"/>
            <a:ext cx="9643984" cy="172183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01880" y="4551892"/>
            <a:ext cx="7942104" cy="205281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2B86F-1BF1-4880-92AC-FD2F9692DA29}" type="datetimeFigureOut">
              <a:rPr lang="pt-BR" smtClean="0"/>
              <a:pPr/>
              <a:t>15/09/2024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267B1-5BCC-4124-AF36-AC22594453B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2B86F-1BF1-4880-92AC-FD2F9692DA29}" type="datetimeFigureOut">
              <a:rPr lang="pt-BR" smtClean="0"/>
              <a:pPr/>
              <a:t>15/09/2024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267B1-5BCC-4124-AF36-AC22594453B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225751" y="321686"/>
            <a:ext cx="2552819" cy="685387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67295" y="321686"/>
            <a:ext cx="7469360" cy="685387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2B86F-1BF1-4880-92AC-FD2F9692DA29}" type="datetimeFigureOut">
              <a:rPr lang="pt-BR" smtClean="0"/>
              <a:pPr/>
              <a:t>15/09/2024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267B1-5BCC-4124-AF36-AC22594453B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2B86F-1BF1-4880-92AC-FD2F9692DA29}" type="datetimeFigureOut">
              <a:rPr lang="pt-BR" smtClean="0"/>
              <a:pPr/>
              <a:t>15/09/2024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267B1-5BCC-4124-AF36-AC22594453B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6246" y="5161790"/>
            <a:ext cx="9643984" cy="159539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96246" y="3404623"/>
            <a:ext cx="9643984" cy="175716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2B86F-1BF1-4880-92AC-FD2F9692DA29}" type="datetimeFigureOut">
              <a:rPr lang="pt-BR" smtClean="0"/>
              <a:pPr/>
              <a:t>15/09/2024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267B1-5BCC-4124-AF36-AC22594453B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67295" y="1874312"/>
            <a:ext cx="5011089" cy="53012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7481" y="1874312"/>
            <a:ext cx="5011089" cy="53012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2B86F-1BF1-4880-92AC-FD2F9692DA29}" type="datetimeFigureOut">
              <a:rPr lang="pt-BR" smtClean="0"/>
              <a:pPr/>
              <a:t>15/09/2024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267B1-5BCC-4124-AF36-AC22594453B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293" y="1798072"/>
            <a:ext cx="5013060" cy="74935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67293" y="2547423"/>
            <a:ext cx="5013060" cy="462812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763541" y="1798072"/>
            <a:ext cx="5015029" cy="74935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763541" y="2547423"/>
            <a:ext cx="5015029" cy="462812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2B86F-1BF1-4880-92AC-FD2F9692DA29}" type="datetimeFigureOut">
              <a:rPr lang="pt-BR" smtClean="0"/>
              <a:pPr/>
              <a:t>15/09/2024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267B1-5BCC-4124-AF36-AC22594453B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2B86F-1BF1-4880-92AC-FD2F9692DA29}" type="datetimeFigureOut">
              <a:rPr lang="pt-BR" smtClean="0"/>
              <a:pPr/>
              <a:t>15/09/2024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267B1-5BCC-4124-AF36-AC22594453B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2B86F-1BF1-4880-92AC-FD2F9692DA29}" type="datetimeFigureOut">
              <a:rPr lang="pt-BR" smtClean="0"/>
              <a:pPr/>
              <a:t>15/09/2024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267B1-5BCC-4124-AF36-AC22594453B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7293" y="319822"/>
            <a:ext cx="3732711" cy="13611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35918" y="319826"/>
            <a:ext cx="6342652" cy="685573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67293" y="1680931"/>
            <a:ext cx="3732711" cy="54946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2B86F-1BF1-4880-92AC-FD2F9692DA29}" type="datetimeFigureOut">
              <a:rPr lang="pt-BR" smtClean="0"/>
              <a:pPr/>
              <a:t>15/09/2024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267B1-5BCC-4124-AF36-AC22594453B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3868" y="5622925"/>
            <a:ext cx="6807518" cy="66381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23868" y="717741"/>
            <a:ext cx="6807518" cy="48196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23868" y="6286743"/>
            <a:ext cx="6807518" cy="9427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2B86F-1BF1-4880-92AC-FD2F9692DA29}" type="datetimeFigureOut">
              <a:rPr lang="pt-BR" smtClean="0"/>
              <a:pPr/>
              <a:t>15/09/2024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267B1-5BCC-4124-AF36-AC22594453B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67293" y="321682"/>
            <a:ext cx="10211277" cy="13387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293" y="1874312"/>
            <a:ext cx="10211277" cy="53012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67294" y="7445173"/>
            <a:ext cx="2647368" cy="4276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2B86F-1BF1-4880-92AC-FD2F9692DA29}" type="datetimeFigureOut">
              <a:rPr lang="pt-BR" smtClean="0"/>
              <a:pPr/>
              <a:t>15/09/2024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876504" y="7445173"/>
            <a:ext cx="3592856" cy="4276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131202" y="7445173"/>
            <a:ext cx="2647368" cy="4276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267B1-5BCC-4124-AF36-AC22594453B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1.png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openxmlformats.org/officeDocument/2006/relationships/hyperlink" Target="https://ndccg.gitlab.io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hyperlink" Target="https://ndccg.gitlab.io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8.png"/><Relationship Id="rId4" Type="http://schemas.openxmlformats.org/officeDocument/2006/relationships/image" Target="../media/image4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4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Agrupar 32">
            <a:extLst>
              <a:ext uri="{FF2B5EF4-FFF2-40B4-BE49-F238E27FC236}">
                <a16:creationId xmlns:a16="http://schemas.microsoft.com/office/drawing/2014/main" id="{1EB5D854-49AB-5D49-172A-55D7E0F99F74}"/>
              </a:ext>
            </a:extLst>
          </p:cNvPr>
          <p:cNvGrpSpPr/>
          <p:nvPr/>
        </p:nvGrpSpPr>
        <p:grpSpPr>
          <a:xfrm>
            <a:off x="0" y="0"/>
            <a:ext cx="11347312" cy="8032750"/>
            <a:chOff x="0" y="0"/>
            <a:chExt cx="11347312" cy="8032750"/>
          </a:xfrm>
        </p:grpSpPr>
        <p:grpSp>
          <p:nvGrpSpPr>
            <p:cNvPr id="25" name="Agrupar 24">
              <a:extLst>
                <a:ext uri="{FF2B5EF4-FFF2-40B4-BE49-F238E27FC236}">
                  <a16:creationId xmlns:a16="http://schemas.microsoft.com/office/drawing/2014/main" id="{70E6F4E1-5814-DE46-967E-55B2218E1CCA}"/>
                </a:ext>
              </a:extLst>
            </p:cNvPr>
            <p:cNvGrpSpPr/>
            <p:nvPr/>
          </p:nvGrpSpPr>
          <p:grpSpPr>
            <a:xfrm>
              <a:off x="0" y="0"/>
              <a:ext cx="11347312" cy="8032750"/>
              <a:chOff x="0" y="0"/>
              <a:chExt cx="11347312" cy="8032750"/>
            </a:xfrm>
          </p:grpSpPr>
          <p:pic>
            <p:nvPicPr>
              <p:cNvPr id="24" name="Imagem 23" descr="FundoSlide-PG.png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0"/>
                <a:ext cx="11347312" cy="8032750"/>
              </a:xfrm>
              <a:prstGeom prst="rect">
                <a:avLst/>
              </a:prstGeom>
            </p:spPr>
          </p:pic>
          <p:pic>
            <p:nvPicPr>
              <p:cNvPr id="29" name="Imagem 28">
                <a:extLst>
                  <a:ext uri="{FF2B5EF4-FFF2-40B4-BE49-F238E27FC236}">
                    <a16:creationId xmlns:a16="http://schemas.microsoft.com/office/drawing/2014/main" id="{229F49A1-6037-7738-110C-B8FC12B6F0B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743817" y="6027643"/>
                <a:ext cx="995105" cy="979055"/>
              </a:xfrm>
              <a:prstGeom prst="rect">
                <a:avLst/>
              </a:prstGeom>
            </p:spPr>
          </p:pic>
        </p:grpSp>
        <p:pic>
          <p:nvPicPr>
            <p:cNvPr id="28" name="Gráfico 27">
              <a:extLst>
                <a:ext uri="{FF2B5EF4-FFF2-40B4-BE49-F238E27FC236}">
                  <a16:creationId xmlns:a16="http://schemas.microsoft.com/office/drawing/2014/main" id="{80A2C753-7EA6-1BCB-9123-3BD44EE74BE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9241369" y="7103895"/>
              <a:ext cx="1829746" cy="609916"/>
            </a:xfrm>
            <a:prstGeom prst="rect">
              <a:avLst/>
            </a:prstGeom>
          </p:spPr>
        </p:pic>
      </p:grpSp>
      <p:sp>
        <p:nvSpPr>
          <p:cNvPr id="6" name="Google Shape;84;p1"/>
          <p:cNvSpPr txBox="1">
            <a:spLocks noGrp="1"/>
          </p:cNvSpPr>
          <p:nvPr>
            <p:ph type="ctrTitle"/>
          </p:nvPr>
        </p:nvSpPr>
        <p:spPr bwMode="auto">
          <a:xfrm>
            <a:off x="664761" y="984646"/>
            <a:ext cx="10016340" cy="1561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  <a:defRPr/>
            </a:pPr>
            <a:r>
              <a:rPr lang="en-US" sz="3600" b="1" dirty="0">
                <a:latin typeface="Times New Roman" pitchFamily="18" charset="0"/>
                <a:ea typeface="Cambria" pitchFamily="18" charset="0"/>
                <a:cs typeface="Times New Roman" pitchFamily="18" charset="0"/>
              </a:rPr>
              <a:t>Título do Trabalho</a:t>
            </a:r>
          </a:p>
        </p:txBody>
      </p:sp>
      <p:sp>
        <p:nvSpPr>
          <p:cNvPr id="10" name="Google Shape;85;p1"/>
          <p:cNvSpPr txBox="1">
            <a:spLocks noGrp="1"/>
          </p:cNvSpPr>
          <p:nvPr>
            <p:ph type="subTitle" idx="1"/>
          </p:nvPr>
        </p:nvSpPr>
        <p:spPr bwMode="auto">
          <a:xfrm>
            <a:off x="487481" y="2544340"/>
            <a:ext cx="10370900" cy="11469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pPr>
            <a:r>
              <a:rPr lang="en-US" sz="2500" dirty="0">
                <a:solidFill>
                  <a:schemeClr val="tx1"/>
                </a:solidFill>
                <a:latin typeface="Times New Roman"/>
                <a:ea typeface="Cambria"/>
                <a:cs typeface="Times New Roman"/>
              </a:rPr>
              <a:t>Primeiro Autor</a:t>
            </a:r>
            <a:r>
              <a:rPr lang="en-US" sz="2500" baseline="30000" dirty="0">
                <a:solidFill>
                  <a:schemeClr val="tx1"/>
                </a:solidFill>
                <a:latin typeface="Times New Roman"/>
                <a:ea typeface="Cambria"/>
                <a:cs typeface="Times New Roman"/>
              </a:rPr>
              <a:t>1</a:t>
            </a:r>
            <a:r>
              <a:rPr lang="en-US" sz="2500" dirty="0">
                <a:solidFill>
                  <a:schemeClr val="tx1"/>
                </a:solidFill>
                <a:latin typeface="Times New Roman"/>
                <a:ea typeface="Cambria"/>
                <a:cs typeface="Times New Roman"/>
              </a:rPr>
              <a:t>, Segundo Autor</a:t>
            </a:r>
            <a:r>
              <a:rPr lang="en-US" sz="2500" baseline="30000" dirty="0">
                <a:solidFill>
                  <a:schemeClr val="tx1"/>
                </a:solidFill>
                <a:latin typeface="Times New Roman"/>
                <a:ea typeface="Cambria"/>
                <a:cs typeface="Times New Roman"/>
              </a:rPr>
              <a:t>2</a:t>
            </a:r>
            <a:r>
              <a:rPr lang="en-US" sz="2500" dirty="0">
                <a:solidFill>
                  <a:schemeClr val="tx1"/>
                </a:solidFill>
                <a:latin typeface="Times New Roman"/>
                <a:ea typeface="Cambria"/>
                <a:cs typeface="Times New Roman"/>
              </a:rPr>
              <a:t>, </a:t>
            </a:r>
          </a:p>
          <a:p>
            <a:pPr marL="0" lv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pPr>
            <a:r>
              <a:rPr lang="en-US" sz="2500" dirty="0">
                <a:solidFill>
                  <a:schemeClr val="tx1"/>
                </a:solidFill>
                <a:latin typeface="Times New Roman"/>
                <a:ea typeface="Cambria"/>
                <a:cs typeface="Times New Roman"/>
              </a:rPr>
              <a:t>Terceiro Autor³</a:t>
            </a:r>
            <a:endParaRPr lang="en-US" sz="2500" baseline="30000" dirty="0">
              <a:solidFill>
                <a:schemeClr val="tx1"/>
              </a:solidFill>
              <a:latin typeface="Times New Roman"/>
              <a:ea typeface="Cambria"/>
              <a:cs typeface="Times New Roman"/>
            </a:endParaRP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DFFA1B9C-9E89-AFB0-D10F-E468A3C36C26}"/>
              </a:ext>
            </a:extLst>
          </p:cNvPr>
          <p:cNvGrpSpPr/>
          <p:nvPr/>
        </p:nvGrpSpPr>
        <p:grpSpPr>
          <a:xfrm>
            <a:off x="2416850" y="3839387"/>
            <a:ext cx="6512163" cy="385029"/>
            <a:chOff x="2449239" y="4715058"/>
            <a:chExt cx="6512163" cy="385029"/>
          </a:xfrm>
        </p:grpSpPr>
        <p:pic>
          <p:nvPicPr>
            <p:cNvPr id="8" name="Imagem 7" descr="institution_1.emf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 flipH="1">
              <a:off x="3424432" y="4715058"/>
              <a:ext cx="381995" cy="370697"/>
            </a:xfrm>
            <a:prstGeom prst="rect">
              <a:avLst/>
            </a:prstGeom>
          </p:spPr>
        </p:pic>
        <p:sp>
          <p:nvSpPr>
            <p:cNvPr id="21" name="CaixaDeTexto 20"/>
            <p:cNvSpPr txBox="1"/>
            <p:nvPr/>
          </p:nvSpPr>
          <p:spPr>
            <a:xfrm>
              <a:off x="2449239" y="4730755"/>
              <a:ext cx="6512163" cy="369332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dirty="0">
                  <a:latin typeface="Times New Roman"/>
                  <a:ea typeface="Cambria"/>
                  <a:cs typeface="Times New Roman"/>
                </a:rPr>
                <a:t>Instituição de Ensino, Cidade, Estado</a:t>
              </a:r>
            </a:p>
          </p:txBody>
        </p:sp>
      </p:grpSp>
      <p:grpSp>
        <p:nvGrpSpPr>
          <p:cNvPr id="31" name="Agrupar 30">
            <a:extLst>
              <a:ext uri="{FF2B5EF4-FFF2-40B4-BE49-F238E27FC236}">
                <a16:creationId xmlns:a16="http://schemas.microsoft.com/office/drawing/2014/main" id="{A76DCAF1-D9DF-7C75-47AE-D121D79E1AB9}"/>
              </a:ext>
            </a:extLst>
          </p:cNvPr>
          <p:cNvGrpSpPr/>
          <p:nvPr/>
        </p:nvGrpSpPr>
        <p:grpSpPr>
          <a:xfrm>
            <a:off x="1606940" y="4341501"/>
            <a:ext cx="8131982" cy="933062"/>
            <a:chOff x="1678039" y="5099537"/>
            <a:chExt cx="8131982" cy="933062"/>
          </a:xfrm>
        </p:grpSpPr>
        <p:sp>
          <p:nvSpPr>
            <p:cNvPr id="12" name="Google Shape;85;p1"/>
            <p:cNvSpPr txBox="1">
              <a:spLocks/>
            </p:cNvSpPr>
            <p:nvPr/>
          </p:nvSpPr>
          <p:spPr bwMode="auto">
            <a:xfrm>
              <a:off x="2258224" y="5139059"/>
              <a:ext cx="3018269" cy="34820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vert="horz" wrap="square" lIns="91425" tIns="45700" rIns="91425" bIns="45700" rtlCol="0" anchor="t" anchorCtr="0">
              <a:no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 pitchFamily="34" charset="0"/>
                <a:buNone/>
                <a:tabLst/>
                <a:defRPr/>
              </a:pPr>
              <a:r>
                <a:rPr lang="pt-BR" dirty="0">
                  <a:latin typeface="Times New Roman"/>
                  <a:ea typeface="Cambria"/>
                  <a:cs typeface="Times New Roman"/>
                </a:rPr>
                <a:t>e</a:t>
              </a:r>
              <a:r>
                <a:rPr kumimoji="0" lang="pt-BR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/>
                  <a:ea typeface="Cambria"/>
                  <a:cs typeface="Times New Roman"/>
                </a:rPr>
                <a:t>-mail (primeiro autor)</a:t>
              </a:r>
            </a:p>
          </p:txBody>
        </p:sp>
        <p:pic>
          <p:nvPicPr>
            <p:cNvPr id="9" name="Imagem 8" descr="email-svgrepo-com.emf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872155" y="5167652"/>
              <a:ext cx="386535" cy="319610"/>
            </a:xfrm>
            <a:prstGeom prst="rect">
              <a:avLst/>
            </a:prstGeom>
          </p:spPr>
        </p:pic>
        <p:sp>
          <p:nvSpPr>
            <p:cNvPr id="22" name="CaixaDeTexto 21"/>
            <p:cNvSpPr txBox="1"/>
            <p:nvPr/>
          </p:nvSpPr>
          <p:spPr>
            <a:xfrm>
              <a:off x="1678039" y="5099537"/>
              <a:ext cx="211109" cy="213462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pt-BR" sz="1600" baseline="30000" dirty="0">
                  <a:latin typeface="Times New Roman"/>
                  <a:ea typeface="Cambria"/>
                  <a:cs typeface="Times New Roman"/>
                </a:rPr>
                <a:t>1</a:t>
              </a:r>
            </a:p>
          </p:txBody>
        </p:sp>
        <p:grpSp>
          <p:nvGrpSpPr>
            <p:cNvPr id="11" name="Agrupar 10">
              <a:extLst>
                <a:ext uri="{FF2B5EF4-FFF2-40B4-BE49-F238E27FC236}">
                  <a16:creationId xmlns:a16="http://schemas.microsoft.com/office/drawing/2014/main" id="{6CFCFF31-45D4-94AD-08A8-3E4FE7488E48}"/>
                </a:ext>
              </a:extLst>
            </p:cNvPr>
            <p:cNvGrpSpPr/>
            <p:nvPr/>
          </p:nvGrpSpPr>
          <p:grpSpPr>
            <a:xfrm>
              <a:off x="4275154" y="5631056"/>
              <a:ext cx="2893353" cy="401543"/>
              <a:chOff x="4055635" y="5874454"/>
              <a:chExt cx="2893353" cy="401543"/>
            </a:xfrm>
          </p:grpSpPr>
          <p:sp>
            <p:nvSpPr>
              <p:cNvPr id="20" name="Google Shape;85;p1">
                <a:extLst>
                  <a:ext uri="{FF2B5EF4-FFF2-40B4-BE49-F238E27FC236}">
                    <a16:creationId xmlns:a16="http://schemas.microsoft.com/office/drawing/2014/main" id="{E73D9840-8D6A-48A6-A154-19F575207252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4674842" y="5927795"/>
                <a:ext cx="2274146" cy="3482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vert="horz" wrap="square" lIns="91425" tIns="45700" rIns="91425" bIns="45700" rtlCol="0" anchor="t" anchorCtr="0">
                <a:no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400"/>
                  <a:buFont typeface="Arial" pitchFamily="34" charset="0"/>
                  <a:buNone/>
                  <a:tabLst/>
                  <a:defRPr/>
                </a:pPr>
                <a:r>
                  <a:rPr lang="pt-BR" dirty="0">
                    <a:latin typeface="Times New Roman"/>
                    <a:ea typeface="Cambria"/>
                    <a:cs typeface="Times New Roman"/>
                  </a:rPr>
                  <a:t>e-mail (terceiro autor)</a:t>
                </a:r>
                <a:endParaRPr kumimoji="0" lang="pt-BR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/>
                  <a:ea typeface="Cambria"/>
                  <a:cs typeface="Times New Roman"/>
                </a:endParaRPr>
              </a:p>
            </p:txBody>
          </p:sp>
          <p:pic>
            <p:nvPicPr>
              <p:cNvPr id="23" name="Imagem 16" descr="email-svgrepo-com.emf">
                <a:extLst>
                  <a:ext uri="{FF2B5EF4-FFF2-40B4-BE49-F238E27FC236}">
                    <a16:creationId xmlns:a16="http://schemas.microsoft.com/office/drawing/2014/main" id="{6F9C023C-73D0-4AA0-8613-B38CD5658B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264692" y="5942577"/>
                <a:ext cx="410150" cy="319609"/>
              </a:xfrm>
              <a:prstGeom prst="rect">
                <a:avLst/>
              </a:prstGeom>
            </p:spPr>
          </p:pic>
          <p:sp>
            <p:nvSpPr>
              <p:cNvPr id="26" name="CaixaDeTexto 17">
                <a:extLst>
                  <a:ext uri="{FF2B5EF4-FFF2-40B4-BE49-F238E27FC236}">
                    <a16:creationId xmlns:a16="http://schemas.microsoft.com/office/drawing/2014/main" id="{7BE5071C-F7F0-4BE2-A41B-0F9BE123B474}"/>
                  </a:ext>
                </a:extLst>
              </p:cNvPr>
              <p:cNvSpPr txBox="1"/>
              <p:nvPr/>
            </p:nvSpPr>
            <p:spPr>
              <a:xfrm>
                <a:off x="4055635" y="5874454"/>
                <a:ext cx="224006" cy="213461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t">
                <a:spAutoFit/>
              </a:bodyPr>
              <a:lstStyle/>
              <a:p>
                <a:r>
                  <a:rPr lang="pt-BR" sz="1600" baseline="30000" dirty="0">
                    <a:latin typeface="Times New Roman"/>
                    <a:ea typeface="Cambria"/>
                    <a:cs typeface="Times New Roman"/>
                  </a:rPr>
                  <a:t>3</a:t>
                </a:r>
              </a:p>
            </p:txBody>
          </p:sp>
        </p:grp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DA4F35FA-4592-4AC6-A479-A01AABB733BF}"/>
                </a:ext>
              </a:extLst>
            </p:cNvPr>
            <p:cNvGrpSpPr/>
            <p:nvPr/>
          </p:nvGrpSpPr>
          <p:grpSpPr>
            <a:xfrm>
              <a:off x="6549296" y="5099537"/>
              <a:ext cx="3260725" cy="405800"/>
              <a:chOff x="6448168" y="5298656"/>
              <a:chExt cx="3260725" cy="405800"/>
            </a:xfrm>
          </p:grpSpPr>
          <p:sp>
            <p:nvSpPr>
              <p:cNvPr id="16" name="Google Shape;85;p1">
                <a:extLst>
                  <a:ext uri="{FF2B5EF4-FFF2-40B4-BE49-F238E27FC236}">
                    <a16:creationId xmlns:a16="http://schemas.microsoft.com/office/drawing/2014/main" id="{2D9C2993-24A4-8897-79D9-C0A6AF63AE7D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7067379" y="5356253"/>
                <a:ext cx="2641514" cy="34820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vert="horz" wrap="square" lIns="91425" tIns="45700" rIns="91425" bIns="45700" rtlCol="0" anchor="t" anchorCtr="0">
                <a:no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400"/>
                  <a:buFont typeface="Arial" pitchFamily="34" charset="0"/>
                  <a:buNone/>
                  <a:tabLst/>
                  <a:defRPr/>
                </a:pPr>
                <a:r>
                  <a:rPr lang="pt-BR" dirty="0">
                    <a:latin typeface="Times New Roman"/>
                    <a:ea typeface="Cambria"/>
                    <a:cs typeface="Times New Roman"/>
                  </a:rPr>
                  <a:t>e</a:t>
                </a:r>
                <a:r>
                  <a:rPr kumimoji="0" lang="pt-BR" b="0" i="0" u="none" strike="noStrike" kern="1200" cap="none" spc="0" normalizeH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/>
                    <a:ea typeface="Cambria"/>
                    <a:cs typeface="Times New Roman"/>
                  </a:rPr>
                  <a:t>-mail (segund</a:t>
                </a:r>
                <a:r>
                  <a:rPr lang="pt-BR" dirty="0">
                    <a:latin typeface="Times New Roman"/>
                    <a:ea typeface="Cambria"/>
                    <a:cs typeface="Times New Roman"/>
                  </a:rPr>
                  <a:t>o autor)</a:t>
                </a:r>
                <a:endParaRPr kumimoji="0" lang="pt-BR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/>
                  <a:ea typeface="Cambria"/>
                  <a:cs typeface="Times New Roman"/>
                </a:endParaRPr>
              </a:p>
            </p:txBody>
          </p:sp>
          <p:pic>
            <p:nvPicPr>
              <p:cNvPr id="17" name="Imagem 16" descr="email-svgrepo-com.emf">
                <a:extLst>
                  <a:ext uri="{FF2B5EF4-FFF2-40B4-BE49-F238E27FC236}">
                    <a16:creationId xmlns:a16="http://schemas.microsoft.com/office/drawing/2014/main" id="{A0839C90-A281-F56F-C7C8-F1DC6317C25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657229" y="5366771"/>
                <a:ext cx="410150" cy="319610"/>
              </a:xfrm>
              <a:prstGeom prst="rect">
                <a:avLst/>
              </a:prstGeom>
            </p:spPr>
          </p:pic>
          <p:sp>
            <p:nvSpPr>
              <p:cNvPr id="18" name="CaixaDeTexto 17">
                <a:extLst>
                  <a:ext uri="{FF2B5EF4-FFF2-40B4-BE49-F238E27FC236}">
                    <a16:creationId xmlns:a16="http://schemas.microsoft.com/office/drawing/2014/main" id="{5D9CB48C-347D-DC02-595B-9593F075F942}"/>
                  </a:ext>
                </a:extLst>
              </p:cNvPr>
              <p:cNvSpPr txBox="1"/>
              <p:nvPr/>
            </p:nvSpPr>
            <p:spPr>
              <a:xfrm>
                <a:off x="6448168" y="5298656"/>
                <a:ext cx="224006" cy="213462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t">
                <a:spAutoFit/>
              </a:bodyPr>
              <a:lstStyle/>
              <a:p>
                <a:r>
                  <a:rPr lang="pt-BR" sz="1600" baseline="30000" dirty="0">
                    <a:latin typeface="Times New Roman"/>
                    <a:ea typeface="Cambria"/>
                    <a:cs typeface="Times New Roman"/>
                  </a:rPr>
                  <a:t>2</a:t>
                </a:r>
              </a:p>
            </p:txBody>
          </p:sp>
        </p:grp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9DA13CD8-C7B5-4C4E-BFB3-809DE60D1C9B}"/>
              </a:ext>
            </a:extLst>
          </p:cNvPr>
          <p:cNvSpPr txBox="1"/>
          <p:nvPr/>
        </p:nvSpPr>
        <p:spPr>
          <a:xfrm>
            <a:off x="1355814" y="5471698"/>
            <a:ext cx="8634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2º Workshop de Dinâmica, Controle e aplicações em Engenharia</a:t>
            </a:r>
          </a:p>
        </p:txBody>
      </p:sp>
      <p:grpSp>
        <p:nvGrpSpPr>
          <p:cNvPr id="15" name="Agrupar 14">
            <a:extLst>
              <a:ext uri="{FF2B5EF4-FFF2-40B4-BE49-F238E27FC236}">
                <a16:creationId xmlns:a16="http://schemas.microsoft.com/office/drawing/2014/main" id="{B21162DC-AD50-9DDF-F117-B64358FA617C}"/>
              </a:ext>
            </a:extLst>
          </p:cNvPr>
          <p:cNvGrpSpPr/>
          <p:nvPr/>
        </p:nvGrpSpPr>
        <p:grpSpPr>
          <a:xfrm>
            <a:off x="2866615" y="6212657"/>
            <a:ext cx="5612633" cy="794041"/>
            <a:chOff x="2866615" y="6144309"/>
            <a:chExt cx="5612633" cy="794041"/>
          </a:xfrm>
        </p:grpSpPr>
        <p:sp>
          <p:nvSpPr>
            <p:cNvPr id="5" name="Google Shape;85;p1">
              <a:extLst>
                <a:ext uri="{FF2B5EF4-FFF2-40B4-BE49-F238E27FC236}">
                  <a16:creationId xmlns:a16="http://schemas.microsoft.com/office/drawing/2014/main" id="{4D99C965-17A1-57CD-6C26-0E7A39841093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4546689" y="6590148"/>
              <a:ext cx="2252484" cy="3482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vert="horz" wrap="square" lIns="91425" tIns="45700" rIns="91425" bIns="45700" rtlCol="0" anchor="t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 pitchFamily="34" charset="0"/>
                <a:buNone/>
                <a:tabLst/>
                <a:defRPr/>
              </a:pPr>
              <a:r>
                <a:rPr lang="pt-BR" dirty="0">
                  <a:latin typeface="Times New Roman"/>
                  <a:ea typeface="Cambria"/>
                  <a:cs typeface="Times New Roman"/>
                  <a:hlinkClick r:id="rId9"/>
                </a:rPr>
                <a:t>https://ndccg.gitlab.io/</a:t>
              </a:r>
              <a:endParaRPr lang="pt-BR" dirty="0">
                <a:latin typeface="Times New Roman"/>
                <a:ea typeface="Cambria"/>
                <a:cs typeface="Times New Roman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 pitchFamily="34" charset="0"/>
                <a:buNone/>
                <a:tabLst/>
                <a:defRPr/>
              </a:pPr>
              <a:endParaRPr kumimoji="0" lang="pt-BR" b="0" i="0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Cambria"/>
                <a:cs typeface="Times New Roman"/>
              </a:endParaRPr>
            </a:p>
          </p:txBody>
        </p:sp>
        <p:sp>
          <p:nvSpPr>
            <p:cNvPr id="4" name="TextBox 6">
              <a:extLst>
                <a:ext uri="{FF2B5EF4-FFF2-40B4-BE49-F238E27FC236}">
                  <a16:creationId xmlns:a16="http://schemas.microsoft.com/office/drawing/2014/main" id="{C489FE05-E63E-DA34-EA86-12AF9F89765D}"/>
                </a:ext>
              </a:extLst>
            </p:cNvPr>
            <p:cNvSpPr txBox="1"/>
            <p:nvPr/>
          </p:nvSpPr>
          <p:spPr>
            <a:xfrm>
              <a:off x="2866615" y="6144309"/>
              <a:ext cx="561263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200" b="1" dirty="0"/>
                <a:t>Nonlinear Dynamics and Chaos Control Group</a:t>
              </a: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Agrupar 15">
            <a:extLst>
              <a:ext uri="{FF2B5EF4-FFF2-40B4-BE49-F238E27FC236}">
                <a16:creationId xmlns:a16="http://schemas.microsoft.com/office/drawing/2014/main" id="{E7D3B7A9-E609-BC25-8D2B-0865C397ECCC}"/>
              </a:ext>
            </a:extLst>
          </p:cNvPr>
          <p:cNvGrpSpPr/>
          <p:nvPr/>
        </p:nvGrpSpPr>
        <p:grpSpPr>
          <a:xfrm>
            <a:off x="0" y="0"/>
            <a:ext cx="11347312" cy="8032750"/>
            <a:chOff x="0" y="0"/>
            <a:chExt cx="11347312" cy="8032750"/>
          </a:xfrm>
        </p:grpSpPr>
        <p:pic>
          <p:nvPicPr>
            <p:cNvPr id="8" name="Imagem 7" descr="FundoSlide-PG.png">
              <a:extLst>
                <a:ext uri="{FF2B5EF4-FFF2-40B4-BE49-F238E27FC236}">
                  <a16:creationId xmlns:a16="http://schemas.microsoft.com/office/drawing/2014/main" id="{60812ABB-DF77-EAD0-6D75-72037135DE1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11347312" cy="8032750"/>
            </a:xfrm>
            <a:prstGeom prst="rect">
              <a:avLst/>
            </a:prstGeom>
          </p:spPr>
        </p:pic>
        <p:pic>
          <p:nvPicPr>
            <p:cNvPr id="13" name="Imagem 12">
              <a:extLst>
                <a:ext uri="{FF2B5EF4-FFF2-40B4-BE49-F238E27FC236}">
                  <a16:creationId xmlns:a16="http://schemas.microsoft.com/office/drawing/2014/main" id="{0B061897-E980-2247-5E5B-D09BAE77FB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81443" y="55935"/>
              <a:ext cx="1006749" cy="990511"/>
            </a:xfrm>
            <a:prstGeom prst="rect">
              <a:avLst/>
            </a:prstGeom>
          </p:spPr>
        </p:pic>
        <p:pic>
          <p:nvPicPr>
            <p:cNvPr id="15" name="Gráfico 14">
              <a:extLst>
                <a:ext uri="{FF2B5EF4-FFF2-40B4-BE49-F238E27FC236}">
                  <a16:creationId xmlns:a16="http://schemas.microsoft.com/office/drawing/2014/main" id="{0E97B3BA-DB6B-1B52-E91A-B7228B3C06B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9241369" y="7103895"/>
              <a:ext cx="1829746" cy="609916"/>
            </a:xfrm>
            <a:prstGeom prst="rect">
              <a:avLst/>
            </a:prstGeom>
          </p:spPr>
        </p:pic>
      </p:grpSp>
      <p:sp>
        <p:nvSpPr>
          <p:cNvPr id="3" name="Google Shape;95;p2">
            <a:extLst>
              <a:ext uri="{FF2B5EF4-FFF2-40B4-BE49-F238E27FC236}">
                <a16:creationId xmlns:a16="http://schemas.microsoft.com/office/drawing/2014/main" id="{5A23FA2A-E6BA-C31B-F05E-23191262C8DA}"/>
              </a:ext>
            </a:extLst>
          </p:cNvPr>
          <p:cNvSpPr txBox="1">
            <a:spLocks/>
          </p:cNvSpPr>
          <p:nvPr/>
        </p:nvSpPr>
        <p:spPr bwMode="auto"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mbria"/>
              <a:buNone/>
              <a:tabLst/>
              <a:defRPr/>
            </a:pPr>
            <a:endParaRPr kumimoji="0" lang="en-US" sz="36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Google Shape;95;p2">
            <a:extLst>
              <a:ext uri="{FF2B5EF4-FFF2-40B4-BE49-F238E27FC236}">
                <a16:creationId xmlns:a16="http://schemas.microsoft.com/office/drawing/2014/main" id="{8ED53FD0-15C5-8BAF-5339-1A662C886D0C}"/>
              </a:ext>
            </a:extLst>
          </p:cNvPr>
          <p:cNvSpPr txBox="1">
            <a:spLocks/>
          </p:cNvSpPr>
          <p:nvPr/>
        </p:nvSpPr>
        <p:spPr bwMode="auto">
          <a:xfrm>
            <a:off x="847657" y="1084609"/>
            <a:ext cx="3088518" cy="682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57200" marR="0" lvl="0" indent="-45720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Subtópico 4.3</a:t>
            </a:r>
          </a:p>
        </p:txBody>
      </p:sp>
      <p:sp>
        <p:nvSpPr>
          <p:cNvPr id="6" name="Google Shape;95;p2">
            <a:extLst>
              <a:ext uri="{FF2B5EF4-FFF2-40B4-BE49-F238E27FC236}">
                <a16:creationId xmlns:a16="http://schemas.microsoft.com/office/drawing/2014/main" id="{76716A28-A4F8-89A8-4852-6E5FA18D090B}"/>
              </a:ext>
            </a:extLst>
          </p:cNvPr>
          <p:cNvSpPr txBox="1">
            <a:spLocks/>
          </p:cNvSpPr>
          <p:nvPr/>
        </p:nvSpPr>
        <p:spPr bwMode="auto">
          <a:xfrm>
            <a:off x="838200" y="441325"/>
            <a:ext cx="2666107" cy="908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mbria"/>
              <a:buNone/>
              <a:tabLst/>
              <a:defRPr/>
            </a:pPr>
            <a:r>
              <a:rPr lang="en-US" sz="3600" b="1" dirty="0">
                <a:latin typeface="Times New Roman" pitchFamily="18" charset="0"/>
                <a:ea typeface="Cambria"/>
                <a:cs typeface="Times New Roman" pitchFamily="18" charset="0"/>
              </a:rPr>
              <a:t>Resultados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533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Agrupar 11">
            <a:extLst>
              <a:ext uri="{FF2B5EF4-FFF2-40B4-BE49-F238E27FC236}">
                <a16:creationId xmlns:a16="http://schemas.microsoft.com/office/drawing/2014/main" id="{4076165A-5E73-4D4D-4731-0F471A71D7D4}"/>
              </a:ext>
            </a:extLst>
          </p:cNvPr>
          <p:cNvGrpSpPr/>
          <p:nvPr/>
        </p:nvGrpSpPr>
        <p:grpSpPr>
          <a:xfrm>
            <a:off x="0" y="0"/>
            <a:ext cx="11347312" cy="8032750"/>
            <a:chOff x="0" y="0"/>
            <a:chExt cx="11347312" cy="8032750"/>
          </a:xfrm>
        </p:grpSpPr>
        <p:pic>
          <p:nvPicPr>
            <p:cNvPr id="8" name="Imagem 7" descr="FundoSlide-PG.png">
              <a:extLst>
                <a:ext uri="{FF2B5EF4-FFF2-40B4-BE49-F238E27FC236}">
                  <a16:creationId xmlns:a16="http://schemas.microsoft.com/office/drawing/2014/main" id="{2867C280-A86A-CAF6-CD90-19535FCBD96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11347312" cy="8032750"/>
            </a:xfrm>
            <a:prstGeom prst="rect">
              <a:avLst/>
            </a:prstGeom>
          </p:spPr>
        </p:pic>
        <p:pic>
          <p:nvPicPr>
            <p:cNvPr id="10" name="Imagem 9">
              <a:extLst>
                <a:ext uri="{FF2B5EF4-FFF2-40B4-BE49-F238E27FC236}">
                  <a16:creationId xmlns:a16="http://schemas.microsoft.com/office/drawing/2014/main" id="{3CB6EAB9-3C11-DF3B-255E-558B8BD2430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81443" y="55935"/>
              <a:ext cx="1006749" cy="990511"/>
            </a:xfrm>
            <a:prstGeom prst="rect">
              <a:avLst/>
            </a:prstGeom>
          </p:spPr>
        </p:pic>
        <p:pic>
          <p:nvPicPr>
            <p:cNvPr id="11" name="Gráfico 10">
              <a:extLst>
                <a:ext uri="{FF2B5EF4-FFF2-40B4-BE49-F238E27FC236}">
                  <a16:creationId xmlns:a16="http://schemas.microsoft.com/office/drawing/2014/main" id="{129F6483-31D6-5192-592F-FE8D7734F4E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9241369" y="7103895"/>
              <a:ext cx="1829746" cy="609916"/>
            </a:xfrm>
            <a:prstGeom prst="rect">
              <a:avLst/>
            </a:prstGeom>
          </p:spPr>
        </p:pic>
      </p:grpSp>
      <p:sp>
        <p:nvSpPr>
          <p:cNvPr id="3" name="Google Shape;95;p2">
            <a:extLst>
              <a:ext uri="{FF2B5EF4-FFF2-40B4-BE49-F238E27FC236}">
                <a16:creationId xmlns:a16="http://schemas.microsoft.com/office/drawing/2014/main" id="{59812C95-4975-219D-F2B6-1CC443F8EA47}"/>
              </a:ext>
            </a:extLst>
          </p:cNvPr>
          <p:cNvSpPr txBox="1">
            <a:spLocks/>
          </p:cNvSpPr>
          <p:nvPr/>
        </p:nvSpPr>
        <p:spPr bwMode="auto"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mbria"/>
              <a:buNone/>
              <a:tabLst/>
              <a:defRPr/>
            </a:pPr>
            <a:endParaRPr kumimoji="0" lang="en-US" sz="36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Google Shape;95;p2">
            <a:extLst>
              <a:ext uri="{FF2B5EF4-FFF2-40B4-BE49-F238E27FC236}">
                <a16:creationId xmlns:a16="http://schemas.microsoft.com/office/drawing/2014/main" id="{B7768209-7442-52EC-F45E-7325A52591E1}"/>
              </a:ext>
            </a:extLst>
          </p:cNvPr>
          <p:cNvSpPr txBox="1">
            <a:spLocks/>
          </p:cNvSpPr>
          <p:nvPr/>
        </p:nvSpPr>
        <p:spPr bwMode="auto">
          <a:xfrm>
            <a:off x="838200" y="441325"/>
            <a:ext cx="2666107" cy="908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mbria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"/>
                <a:cs typeface="Times New Roman" pitchFamily="18" charset="0"/>
              </a:rPr>
              <a:t>Conclusões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861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Agrupar 11">
            <a:extLst>
              <a:ext uri="{FF2B5EF4-FFF2-40B4-BE49-F238E27FC236}">
                <a16:creationId xmlns:a16="http://schemas.microsoft.com/office/drawing/2014/main" id="{CCEFD9AC-7E0C-3093-C94D-3BC81F215816}"/>
              </a:ext>
            </a:extLst>
          </p:cNvPr>
          <p:cNvGrpSpPr/>
          <p:nvPr/>
        </p:nvGrpSpPr>
        <p:grpSpPr>
          <a:xfrm>
            <a:off x="0" y="0"/>
            <a:ext cx="11347312" cy="8032750"/>
            <a:chOff x="0" y="0"/>
            <a:chExt cx="11347312" cy="8032750"/>
          </a:xfrm>
        </p:grpSpPr>
        <p:pic>
          <p:nvPicPr>
            <p:cNvPr id="8" name="Imagem 7" descr="FundoSlide-PG.png">
              <a:extLst>
                <a:ext uri="{FF2B5EF4-FFF2-40B4-BE49-F238E27FC236}">
                  <a16:creationId xmlns:a16="http://schemas.microsoft.com/office/drawing/2014/main" id="{9ED45D44-383E-7FE8-8782-D900EDFF9B0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11347312" cy="8032750"/>
            </a:xfrm>
            <a:prstGeom prst="rect">
              <a:avLst/>
            </a:prstGeom>
          </p:spPr>
        </p:pic>
        <p:pic>
          <p:nvPicPr>
            <p:cNvPr id="11" name="Gráfico 10">
              <a:extLst>
                <a:ext uri="{FF2B5EF4-FFF2-40B4-BE49-F238E27FC236}">
                  <a16:creationId xmlns:a16="http://schemas.microsoft.com/office/drawing/2014/main" id="{E2010D88-B1D5-9CFB-34D2-C70FF3A417E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241369" y="7103895"/>
              <a:ext cx="1829746" cy="609916"/>
            </a:xfrm>
            <a:prstGeom prst="rect">
              <a:avLst/>
            </a:prstGeom>
          </p:spPr>
        </p:pic>
      </p:grpSp>
      <p:sp>
        <p:nvSpPr>
          <p:cNvPr id="3" name="Google Shape;95;p2"/>
          <p:cNvSpPr txBox="1">
            <a:spLocks/>
          </p:cNvSpPr>
          <p:nvPr/>
        </p:nvSpPr>
        <p:spPr bwMode="auto"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mbria"/>
              <a:buNone/>
              <a:tabLst/>
              <a:defRPr/>
            </a:pPr>
            <a:r>
              <a:rPr lang="en-US" sz="3600" b="1" dirty="0">
                <a:latin typeface="Times New Roman" pitchFamily="18" charset="0"/>
                <a:ea typeface="Cambria"/>
                <a:cs typeface="Times New Roman" pitchFamily="18" charset="0"/>
              </a:rPr>
              <a:t>Agradecimentos</a:t>
            </a:r>
            <a:endParaRPr kumimoji="0" lang="en-US" sz="36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6" name="Google Shape;118;p4"/>
          <p:cNvPicPr/>
          <p:nvPr/>
        </p:nvPicPr>
        <p:blipFill>
          <a:blip r:embed="rId5" cstate="print">
            <a:alphaModFix/>
          </a:blip>
          <a:stretch/>
        </p:blipFill>
        <p:spPr bwMode="auto">
          <a:xfrm>
            <a:off x="4451113" y="3255787"/>
            <a:ext cx="2423400" cy="16952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ráfico 13">
            <a:extLst>
              <a:ext uri="{FF2B5EF4-FFF2-40B4-BE49-F238E27FC236}">
                <a16:creationId xmlns:a16="http://schemas.microsoft.com/office/drawing/2014/main" id="{7907B5A3-6B22-E769-37CE-15E239A8DF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68475" y="3731358"/>
            <a:ext cx="2232248" cy="744084"/>
          </a:xfrm>
          <a:prstGeom prst="rect">
            <a:avLst/>
          </a:prstGeom>
        </p:spPr>
      </p:pic>
      <p:grpSp>
        <p:nvGrpSpPr>
          <p:cNvPr id="17" name="Agrupar 16">
            <a:extLst>
              <a:ext uri="{FF2B5EF4-FFF2-40B4-BE49-F238E27FC236}">
                <a16:creationId xmlns:a16="http://schemas.microsoft.com/office/drawing/2014/main" id="{F0B58FA5-C4F3-5D2E-A158-9B547B4C732A}"/>
              </a:ext>
            </a:extLst>
          </p:cNvPr>
          <p:cNvGrpSpPr/>
          <p:nvPr/>
        </p:nvGrpSpPr>
        <p:grpSpPr>
          <a:xfrm>
            <a:off x="7524904" y="3267432"/>
            <a:ext cx="2252484" cy="1671937"/>
            <a:chOff x="7826752" y="3363951"/>
            <a:chExt cx="2252484" cy="1671937"/>
          </a:xfrm>
        </p:grpSpPr>
        <p:pic>
          <p:nvPicPr>
            <p:cNvPr id="15" name="Imagem 14">
              <a:extLst>
                <a:ext uri="{FF2B5EF4-FFF2-40B4-BE49-F238E27FC236}">
                  <a16:creationId xmlns:a16="http://schemas.microsoft.com/office/drawing/2014/main" id="{5F315DC0-93B0-9096-F5E4-8AA0E51568D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89875" y="3363951"/>
              <a:ext cx="1326238" cy="1304847"/>
            </a:xfrm>
            <a:prstGeom prst="rect">
              <a:avLst/>
            </a:prstGeom>
          </p:spPr>
        </p:pic>
        <p:sp>
          <p:nvSpPr>
            <p:cNvPr id="16" name="Google Shape;85;p1">
              <a:extLst>
                <a:ext uri="{FF2B5EF4-FFF2-40B4-BE49-F238E27FC236}">
                  <a16:creationId xmlns:a16="http://schemas.microsoft.com/office/drawing/2014/main" id="{0B29007A-C87B-B730-569D-D8385FF754FE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7826752" y="4687686"/>
              <a:ext cx="2252484" cy="3482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vert="horz" wrap="square" lIns="91425" tIns="45700" rIns="91425" bIns="45700" rtlCol="0" anchor="t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 pitchFamily="34" charset="0"/>
                <a:buNone/>
                <a:tabLst/>
                <a:defRPr/>
              </a:pPr>
              <a:r>
                <a:rPr lang="pt-BR" dirty="0">
                  <a:latin typeface="Times New Roman"/>
                  <a:ea typeface="Cambria"/>
                  <a:cs typeface="Times New Roman"/>
                  <a:hlinkClick r:id="rId7"/>
                </a:rPr>
                <a:t>https://ndccg.gitlab.io/</a:t>
              </a:r>
              <a:endParaRPr lang="pt-BR" dirty="0">
                <a:latin typeface="Times New Roman"/>
                <a:ea typeface="Cambria"/>
                <a:cs typeface="Times New Roman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 pitchFamily="34" charset="0"/>
                <a:buNone/>
                <a:tabLst/>
                <a:defRPr/>
              </a:pPr>
              <a:endParaRPr kumimoji="0" lang="pt-BR" b="0" i="0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Cambria"/>
                <a:cs typeface="Times New Roman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Agrupar 11">
            <a:extLst>
              <a:ext uri="{FF2B5EF4-FFF2-40B4-BE49-F238E27FC236}">
                <a16:creationId xmlns:a16="http://schemas.microsoft.com/office/drawing/2014/main" id="{D37792D1-2A0D-7B5D-933B-058ECE86D3DD}"/>
              </a:ext>
            </a:extLst>
          </p:cNvPr>
          <p:cNvGrpSpPr/>
          <p:nvPr/>
        </p:nvGrpSpPr>
        <p:grpSpPr>
          <a:xfrm>
            <a:off x="0" y="0"/>
            <a:ext cx="11347312" cy="8032750"/>
            <a:chOff x="0" y="0"/>
            <a:chExt cx="11347312" cy="8032750"/>
          </a:xfrm>
        </p:grpSpPr>
        <p:pic>
          <p:nvPicPr>
            <p:cNvPr id="8" name="Imagem 7" descr="FundoSlide-PG.png">
              <a:extLst>
                <a:ext uri="{FF2B5EF4-FFF2-40B4-BE49-F238E27FC236}">
                  <a16:creationId xmlns:a16="http://schemas.microsoft.com/office/drawing/2014/main" id="{A58388F5-20E7-912C-D13D-4E99912740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11347312" cy="8032750"/>
            </a:xfrm>
            <a:prstGeom prst="rect">
              <a:avLst/>
            </a:prstGeom>
          </p:spPr>
        </p:pic>
        <p:pic>
          <p:nvPicPr>
            <p:cNvPr id="10" name="Imagem 9">
              <a:extLst>
                <a:ext uri="{FF2B5EF4-FFF2-40B4-BE49-F238E27FC236}">
                  <a16:creationId xmlns:a16="http://schemas.microsoft.com/office/drawing/2014/main" id="{9153C586-3F80-7E92-1B1D-F665F45523D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81443" y="55935"/>
              <a:ext cx="1006749" cy="990511"/>
            </a:xfrm>
            <a:prstGeom prst="rect">
              <a:avLst/>
            </a:prstGeom>
          </p:spPr>
        </p:pic>
        <p:pic>
          <p:nvPicPr>
            <p:cNvPr id="11" name="Gráfico 10">
              <a:extLst>
                <a:ext uri="{FF2B5EF4-FFF2-40B4-BE49-F238E27FC236}">
                  <a16:creationId xmlns:a16="http://schemas.microsoft.com/office/drawing/2014/main" id="{AC560B46-014C-998C-A28A-54B3153A185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9241369" y="7103895"/>
              <a:ext cx="1829746" cy="609916"/>
            </a:xfrm>
            <a:prstGeom prst="rect">
              <a:avLst/>
            </a:prstGeom>
          </p:spPr>
        </p:pic>
      </p:grpSp>
      <p:sp>
        <p:nvSpPr>
          <p:cNvPr id="5" name="Google Shape;95;p2">
            <a:extLst>
              <a:ext uri="{FF2B5EF4-FFF2-40B4-BE49-F238E27FC236}">
                <a16:creationId xmlns:a16="http://schemas.microsoft.com/office/drawing/2014/main" id="{15337942-C2C0-4237-613A-1152B64CF3EE}"/>
              </a:ext>
            </a:extLst>
          </p:cNvPr>
          <p:cNvSpPr txBox="1">
            <a:spLocks/>
          </p:cNvSpPr>
          <p:nvPr/>
        </p:nvSpPr>
        <p:spPr bwMode="auto">
          <a:xfrm>
            <a:off x="838200" y="441325"/>
            <a:ext cx="2666107" cy="908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mbria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"/>
                <a:cs typeface="Times New Roman" pitchFamily="18" charset="0"/>
              </a:rPr>
              <a:t>Referências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Agrupar 14">
            <a:extLst>
              <a:ext uri="{FF2B5EF4-FFF2-40B4-BE49-F238E27FC236}">
                <a16:creationId xmlns:a16="http://schemas.microsoft.com/office/drawing/2014/main" id="{84C4BA3B-8CD1-E4B1-0112-49D3F9A1C05B}"/>
              </a:ext>
            </a:extLst>
          </p:cNvPr>
          <p:cNvGrpSpPr/>
          <p:nvPr/>
        </p:nvGrpSpPr>
        <p:grpSpPr>
          <a:xfrm>
            <a:off x="0" y="0"/>
            <a:ext cx="11347312" cy="8032750"/>
            <a:chOff x="0" y="0"/>
            <a:chExt cx="11347312" cy="8032750"/>
          </a:xfrm>
        </p:grpSpPr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DB2F8427-E493-85E3-68EA-90CF09826CA0}"/>
                </a:ext>
              </a:extLst>
            </p:cNvPr>
            <p:cNvGrpSpPr/>
            <p:nvPr/>
          </p:nvGrpSpPr>
          <p:grpSpPr>
            <a:xfrm>
              <a:off x="0" y="0"/>
              <a:ext cx="11347312" cy="8032750"/>
              <a:chOff x="0" y="0"/>
              <a:chExt cx="11347312" cy="8032750"/>
            </a:xfrm>
          </p:grpSpPr>
          <p:pic>
            <p:nvPicPr>
              <p:cNvPr id="13" name="Imagem 12" descr="FundoSlide-PG.pn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0" y="0"/>
                <a:ext cx="11347312" cy="8032750"/>
              </a:xfrm>
              <a:prstGeom prst="rect">
                <a:avLst/>
              </a:prstGeom>
            </p:spPr>
          </p:pic>
          <p:pic>
            <p:nvPicPr>
              <p:cNvPr id="3" name="Imagem 2">
                <a:extLst>
                  <a:ext uri="{FF2B5EF4-FFF2-40B4-BE49-F238E27FC236}">
                    <a16:creationId xmlns:a16="http://schemas.microsoft.com/office/drawing/2014/main" id="{FBA58134-A384-6F08-2993-A712F1C8FE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281443" y="55935"/>
                <a:ext cx="1006749" cy="990511"/>
              </a:xfrm>
              <a:prstGeom prst="rect">
                <a:avLst/>
              </a:prstGeom>
            </p:spPr>
          </p:pic>
        </p:grpSp>
        <p:pic>
          <p:nvPicPr>
            <p:cNvPr id="14" name="Gráfico 13">
              <a:extLst>
                <a:ext uri="{FF2B5EF4-FFF2-40B4-BE49-F238E27FC236}">
                  <a16:creationId xmlns:a16="http://schemas.microsoft.com/office/drawing/2014/main" id="{A23CA0D1-6A07-53B5-AB9B-32A4689B32B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9241369" y="7103895"/>
              <a:ext cx="1829746" cy="609916"/>
            </a:xfrm>
            <a:prstGeom prst="rect">
              <a:avLst/>
            </a:prstGeom>
          </p:spPr>
        </p:pic>
      </p:grp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CE23D0C6-5F73-19BC-561F-3FFCF516F221}"/>
              </a:ext>
            </a:extLst>
          </p:cNvPr>
          <p:cNvGrpSpPr/>
          <p:nvPr/>
        </p:nvGrpSpPr>
        <p:grpSpPr>
          <a:xfrm>
            <a:off x="838200" y="1853454"/>
            <a:ext cx="10204384" cy="4897697"/>
            <a:chOff x="838200" y="1853454"/>
            <a:chExt cx="10204384" cy="4356359"/>
          </a:xfrm>
        </p:grpSpPr>
        <p:grpSp>
          <p:nvGrpSpPr>
            <p:cNvPr id="2" name="Agrupar 1">
              <a:extLst>
                <a:ext uri="{FF2B5EF4-FFF2-40B4-BE49-F238E27FC236}">
                  <a16:creationId xmlns:a16="http://schemas.microsoft.com/office/drawing/2014/main" id="{4C249CC3-5E23-176D-7737-606BA46A808F}"/>
                </a:ext>
              </a:extLst>
            </p:cNvPr>
            <p:cNvGrpSpPr/>
            <p:nvPr/>
          </p:nvGrpSpPr>
          <p:grpSpPr>
            <a:xfrm>
              <a:off x="838200" y="1853454"/>
              <a:ext cx="10204384" cy="4356359"/>
              <a:chOff x="1141479" y="1873235"/>
              <a:chExt cx="10204384" cy="4356359"/>
            </a:xfrm>
          </p:grpSpPr>
          <p:sp>
            <p:nvSpPr>
              <p:cNvPr id="6" name="Google Shape;96;p2"/>
              <p:cNvSpPr txBox="1">
                <a:spLocks/>
              </p:cNvSpPr>
              <p:nvPr/>
            </p:nvSpPr>
            <p:spPr bwMode="auto">
              <a:xfrm>
                <a:off x="1141479" y="1878256"/>
                <a:ext cx="4367265" cy="435133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vert="horz" wrap="square" lIns="91425" tIns="45700" rIns="91425" bIns="45700" rtlCol="0" anchor="t" anchorCtr="0">
                <a:noAutofit/>
              </a:bodyPr>
              <a:lstStyle/>
              <a:p>
                <a:pPr marL="457200" marR="0" lvl="0" indent="-45720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ts val="2800"/>
                  <a:buFont typeface="+mj-lt"/>
                  <a:buAutoNum type="arabicPeriod"/>
                  <a:tabLst/>
                  <a:defRPr/>
                </a:pPr>
                <a:r>
                  <a:rPr lang="en-US" sz="2200" dirty="0">
                    <a:uFill>
                      <a:solidFill>
                        <a:schemeClr val="bg1"/>
                      </a:solidFill>
                    </a:uFill>
                    <a:latin typeface="Times New Roman" pitchFamily="18" charset="0"/>
                    <a:ea typeface="Cambria" pitchFamily="18" charset="0"/>
                    <a:cs typeface="Times New Roman" pitchFamily="18" charset="0"/>
                  </a:rPr>
                  <a:t>Introdução</a:t>
                </a:r>
                <a:br>
                  <a:rPr kumimoji="0" lang="en-US" b="0" i="0" u="none" strike="noStrike" kern="1200" cap="none" spc="0" normalizeH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>
                      <a:solidFill>
                        <a:schemeClr val="bg1"/>
                      </a:solidFill>
                    </a:uFill>
                    <a:latin typeface="Times New Roman" pitchFamily="18" charset="0"/>
                    <a:ea typeface="Cambria" pitchFamily="18" charset="0"/>
                    <a:cs typeface="Times New Roman" pitchFamily="18" charset="0"/>
                  </a:rPr>
                </a:br>
                <a:endParaRPr kumimoji="0" lang="en-US" b="0" i="0" u="none" strike="noStrike" kern="120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>
                    <a:solidFill>
                      <a:schemeClr val="bg1"/>
                    </a:solidFill>
                  </a:uFill>
                  <a:latin typeface="Times New Roman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457200" marR="0" lvl="0" indent="-45720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ts val="2800"/>
                  <a:buFont typeface="+mj-lt"/>
                  <a:buAutoNum type="arabicPeriod"/>
                  <a:tabLst/>
                  <a:defRPr/>
                </a:pPr>
                <a:r>
                  <a:rPr kumimoji="0" lang="en-US" sz="220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>
                      <a:solidFill>
                        <a:schemeClr val="bg1"/>
                      </a:solidFill>
                    </a:uFill>
                    <a:latin typeface="Times New Roman" pitchFamily="18" charset="0"/>
                    <a:ea typeface="Cambria" pitchFamily="18" charset="0"/>
                    <a:cs typeface="Times New Roman" pitchFamily="18" charset="0"/>
                  </a:rPr>
                  <a:t>Tópico 2</a:t>
                </a:r>
              </a:p>
              <a:p>
                <a:pPr marL="685800" lvl="1" indent="-228600">
                  <a:buSzPts val="2800"/>
                  <a:buFont typeface="Noto Sans Symbols"/>
                  <a:buChar char="▪"/>
                  <a:defRPr/>
                </a:pPr>
                <a:r>
                  <a:rPr kumimoji="0" lang="en-US" sz="200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>
                      <a:solidFill>
                        <a:schemeClr val="bg1"/>
                      </a:solidFill>
                    </a:uFill>
                    <a:latin typeface="Times New Roman" pitchFamily="18" charset="0"/>
                    <a:ea typeface="Cambria" pitchFamily="18" charset="0"/>
                    <a:cs typeface="Times New Roman" pitchFamily="18" charset="0"/>
                  </a:rPr>
                  <a:t>Subtópico 2.1</a:t>
                </a:r>
              </a:p>
              <a:p>
                <a:pPr marL="685800" lvl="1" indent="-228600">
                  <a:buSzPts val="2800"/>
                  <a:buFont typeface="Noto Sans Symbols"/>
                  <a:buChar char="▪"/>
                  <a:defRPr/>
                </a:pPr>
                <a:r>
                  <a:rPr lang="en-US" sz="2000" i="1" dirty="0">
                    <a:uFill>
                      <a:solidFill>
                        <a:schemeClr val="bg1"/>
                      </a:solidFill>
                    </a:uFill>
                    <a:latin typeface="Times New Roman" pitchFamily="18" charset="0"/>
                    <a:ea typeface="Cambria" pitchFamily="18" charset="0"/>
                    <a:cs typeface="Times New Roman" pitchFamily="18" charset="0"/>
                  </a:rPr>
                  <a:t>Subtópico 2.2</a:t>
                </a:r>
                <a:endParaRPr kumimoji="0" lang="en-US" sz="20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>
                    <a:solidFill>
                      <a:schemeClr val="bg1"/>
                    </a:solidFill>
                  </a:uFill>
                  <a:latin typeface="Times New Roman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457200" marR="0" lvl="0" indent="-45720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ts val="2800"/>
                  <a:buFont typeface="+mj-lt"/>
                  <a:buAutoNum type="arabicPeriod"/>
                  <a:tabLst/>
                  <a:defRPr/>
                </a:pPr>
                <a:endParaRPr lang="en-US" sz="2200" dirty="0">
                  <a:uFill>
                    <a:solidFill>
                      <a:schemeClr val="bg1"/>
                    </a:solidFill>
                  </a:uFill>
                  <a:latin typeface="Times New Roman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457200" marR="0" lvl="0" indent="-45720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ts val="2800"/>
                  <a:buFont typeface="+mj-lt"/>
                  <a:buAutoNum type="arabicPeriod"/>
                  <a:tabLst/>
                  <a:defRPr/>
                </a:pPr>
                <a:r>
                  <a:rPr lang="en-US" sz="2200" dirty="0">
                    <a:uFill>
                      <a:solidFill>
                        <a:schemeClr val="bg1"/>
                      </a:solidFill>
                    </a:uFill>
                    <a:latin typeface="Times New Roman" pitchFamily="18" charset="0"/>
                    <a:ea typeface="Cambria" pitchFamily="18" charset="0"/>
                    <a:cs typeface="Times New Roman" pitchFamily="18" charset="0"/>
                  </a:rPr>
                  <a:t>Tópico 3</a:t>
                </a:r>
              </a:p>
              <a:p>
                <a:pPr marL="685800" lvl="1" indent="-228600">
                  <a:buSzPts val="2800"/>
                  <a:buFont typeface="Noto Sans Symbols"/>
                  <a:buChar char="▪"/>
                  <a:defRPr/>
                </a:pPr>
                <a:r>
                  <a:rPr kumimoji="0" lang="en-US" sz="200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>
                      <a:solidFill>
                        <a:schemeClr val="bg1"/>
                      </a:solidFill>
                    </a:uFill>
                    <a:latin typeface="Times New Roman" pitchFamily="18" charset="0"/>
                    <a:ea typeface="Cambria" pitchFamily="18" charset="0"/>
                    <a:cs typeface="Times New Roman" pitchFamily="18" charset="0"/>
                  </a:rPr>
                  <a:t>Subtópico 3.1</a:t>
                </a:r>
              </a:p>
              <a:p>
                <a:pPr marL="685800" lvl="1" indent="-228600">
                  <a:buSzPts val="2800"/>
                  <a:buFont typeface="Noto Sans Symbols"/>
                  <a:buChar char="▪"/>
                  <a:defRPr/>
                </a:pPr>
                <a:r>
                  <a:rPr lang="en-US" sz="2000" i="1" dirty="0">
                    <a:uFill>
                      <a:solidFill>
                        <a:schemeClr val="bg1"/>
                      </a:solidFill>
                    </a:uFill>
                    <a:latin typeface="Times New Roman" pitchFamily="18" charset="0"/>
                    <a:ea typeface="Cambria" pitchFamily="18" charset="0"/>
                    <a:cs typeface="Times New Roman" pitchFamily="18" charset="0"/>
                  </a:rPr>
                  <a:t>Subtópico 3.2</a:t>
                </a:r>
                <a:endParaRPr kumimoji="0" lang="en-US" sz="20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>
                    <a:solidFill>
                      <a:schemeClr val="bg1"/>
                    </a:solidFill>
                  </a:uFill>
                  <a:latin typeface="Times New Roman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457200" marR="0" lvl="0" indent="-45720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ts val="2800"/>
                  <a:buFont typeface="+mj-lt"/>
                  <a:buAutoNum type="arabicPeriod"/>
                  <a:tabLst/>
                  <a:defRPr/>
                </a:pPr>
                <a:endParaRPr lang="en-US" sz="2200" dirty="0">
                  <a:uFill>
                    <a:solidFill>
                      <a:schemeClr val="bg1"/>
                    </a:solidFill>
                  </a:uFill>
                  <a:latin typeface="Times New Roman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457200" marR="0" lvl="0" indent="-45720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ts val="2800"/>
                  <a:buFont typeface="+mj-lt"/>
                  <a:buAutoNum type="arabicPeriod"/>
                  <a:tabLst/>
                  <a:defRPr/>
                </a:pPr>
                <a:r>
                  <a:rPr lang="en-US" sz="2200" dirty="0">
                    <a:uFill>
                      <a:solidFill>
                        <a:schemeClr val="bg1"/>
                      </a:solidFill>
                    </a:uFill>
                    <a:latin typeface="Times New Roman" pitchFamily="18" charset="0"/>
                    <a:ea typeface="Cambria" pitchFamily="18" charset="0"/>
                    <a:cs typeface="Times New Roman" pitchFamily="18" charset="0"/>
                  </a:rPr>
                  <a:t>Resultados</a:t>
                </a:r>
                <a:endParaRPr lang="en-US" sz="2000" dirty="0">
                  <a:uFill>
                    <a:solidFill>
                      <a:schemeClr val="bg1"/>
                    </a:solidFill>
                  </a:uFill>
                  <a:latin typeface="Times New Roman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685800" lvl="1" indent="-228600">
                  <a:buSzPts val="2800"/>
                  <a:buFont typeface="Noto Sans Symbols"/>
                  <a:buChar char="▪"/>
                  <a:defRPr/>
                </a:pPr>
                <a:r>
                  <a:rPr kumimoji="0" lang="en-US" sz="200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>
                      <a:solidFill>
                        <a:schemeClr val="bg1"/>
                      </a:solidFill>
                    </a:uFill>
                    <a:latin typeface="Times New Roman" pitchFamily="18" charset="0"/>
                    <a:ea typeface="Cambria" pitchFamily="18" charset="0"/>
                    <a:cs typeface="Times New Roman" pitchFamily="18" charset="0"/>
                  </a:rPr>
                  <a:t>Subtópico 4.1</a:t>
                </a:r>
              </a:p>
              <a:p>
                <a:pPr marL="685800" lvl="1" indent="-228600">
                  <a:buSzPts val="2800"/>
                  <a:buFont typeface="Noto Sans Symbols"/>
                  <a:buChar char="▪"/>
                  <a:defRPr/>
                </a:pPr>
                <a:r>
                  <a:rPr lang="en-US" sz="2000" i="1" dirty="0">
                    <a:uFill>
                      <a:solidFill>
                        <a:schemeClr val="bg1"/>
                      </a:solidFill>
                    </a:uFill>
                    <a:latin typeface="Times New Roman" pitchFamily="18" charset="0"/>
                    <a:ea typeface="Cambria" pitchFamily="18" charset="0"/>
                    <a:cs typeface="Times New Roman" pitchFamily="18" charset="0"/>
                  </a:rPr>
                  <a:t>Subtópico 4.2</a:t>
                </a:r>
              </a:p>
              <a:p>
                <a:pPr marL="685800" lvl="1" indent="-228600">
                  <a:buSzPts val="2800"/>
                  <a:buFont typeface="Noto Sans Symbols"/>
                  <a:buChar char="▪"/>
                  <a:defRPr/>
                </a:pPr>
                <a:r>
                  <a:rPr kumimoji="0" lang="en-US" sz="200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>
                      <a:solidFill>
                        <a:schemeClr val="bg1"/>
                      </a:solidFill>
                    </a:uFill>
                    <a:latin typeface="Times New Roman" pitchFamily="18" charset="0"/>
                    <a:ea typeface="Cambria" pitchFamily="18" charset="0"/>
                    <a:cs typeface="Times New Roman" pitchFamily="18" charset="0"/>
                  </a:rPr>
                  <a:t>Subtópico 4.3</a:t>
                </a:r>
                <a:endParaRPr kumimoji="0" lang="en-US" sz="20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>
                    <a:solidFill>
                      <a:schemeClr val="bg1"/>
                    </a:solidFill>
                  </a:uFill>
                  <a:latin typeface="Times New Roman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R="0" lvl="0" algn="l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800"/>
                  <a:tabLst/>
                  <a:defRPr/>
                </a:pPr>
                <a:endParaRPr kumimoji="0" lang="en-US" sz="2200" b="0" i="0" strike="noStrike" kern="0" cap="none" spc="0" normalizeH="0" baseline="0" noProof="0" dirty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>
                    <a:solidFill>
                      <a:schemeClr val="bg1"/>
                    </a:solidFill>
                  </a:uFill>
                  <a:latin typeface="Times New Roman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lvl="0">
                  <a:lnSpc>
                    <a:spcPct val="90000"/>
                  </a:lnSpc>
                  <a:buClr>
                    <a:schemeClr val="dk1"/>
                  </a:buClr>
                  <a:buSzPts val="2800"/>
                  <a:defRPr/>
                </a:pPr>
                <a:endParaRPr kumimoji="0" lang="en-US" sz="2200" b="1" i="1" strike="noStrike" kern="0" cap="none" spc="0" normalizeH="0" baseline="0" noProof="0" dirty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>
                    <a:solidFill>
                      <a:schemeClr val="bg1"/>
                    </a:solidFill>
                  </a:uFill>
                  <a:latin typeface="Times New Roman" pitchFamily="18" charset="0"/>
                  <a:ea typeface="Cambria" pitchFamily="18" charset="0"/>
                  <a:cs typeface="Times New Roman" pitchFamily="18" charset="0"/>
                </a:endParaRPr>
              </a:p>
            </p:txBody>
          </p:sp>
          <p:sp>
            <p:nvSpPr>
              <p:cNvPr id="7" name="Google Shape;96;p2"/>
              <p:cNvSpPr txBox="1">
                <a:spLocks/>
              </p:cNvSpPr>
              <p:nvPr/>
            </p:nvSpPr>
            <p:spPr bwMode="auto">
              <a:xfrm>
                <a:off x="6088063" y="1873235"/>
                <a:ext cx="5257800" cy="435133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marL="685800" marR="0" lvl="1" indent="-228600" algn="l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800"/>
                  <a:buFont typeface="Arial"/>
                  <a:buNone/>
                  <a:tabLst/>
                  <a:defRPr/>
                </a:pPr>
                <a:endParaRPr kumimoji="0" lang="pt-BR" b="0" i="0" u="none" strike="noStrike" kern="0" cap="none" spc="0" normalizeH="0" baseline="0" noProof="0" dirty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Cambria" pitchFamily="18" charset="0"/>
                  <a:ea typeface="Cambria" pitchFamily="18" charset="0"/>
                  <a:cs typeface="Cambria"/>
                </a:endParaRPr>
              </a:p>
            </p:txBody>
          </p:sp>
        </p:grpSp>
        <p:sp>
          <p:nvSpPr>
            <p:cNvPr id="9" name="Google Shape;96;p2">
              <a:extLst>
                <a:ext uri="{FF2B5EF4-FFF2-40B4-BE49-F238E27FC236}">
                  <a16:creationId xmlns:a16="http://schemas.microsoft.com/office/drawing/2014/main" id="{48C3BBCD-C107-BD91-9ACE-CA58440A8177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6092756" y="1855964"/>
              <a:ext cx="4367265" cy="435133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vert="horz" wrap="square" lIns="91425" tIns="45700" rIns="91425" bIns="45700" rtlCol="0" anchor="t" anchorCtr="0">
              <a:noAutofit/>
            </a:bodyPr>
            <a:lstStyle/>
            <a:p>
              <a:pPr marL="457200" marR="0" lvl="0" indent="-4572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ts val="2800"/>
                <a:buFont typeface="+mj-lt"/>
                <a:buAutoNum type="arabicPeriod" startAt="5"/>
                <a:tabLst/>
                <a:defRPr/>
              </a:pPr>
              <a:r>
                <a:rPr lang="en-US" sz="2200" dirty="0">
                  <a:uFill>
                    <a:solidFill>
                      <a:schemeClr val="bg1"/>
                    </a:solidFill>
                  </a:uFill>
                  <a:latin typeface="Times New Roman" pitchFamily="18" charset="0"/>
                  <a:ea typeface="Cambria" pitchFamily="18" charset="0"/>
                  <a:cs typeface="Times New Roman" pitchFamily="18" charset="0"/>
                </a:rPr>
                <a:t>Conclusões</a:t>
              </a:r>
              <a:br>
                <a:rPr kumimoji="0" lang="en-US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>
                    <a:solidFill>
                      <a:schemeClr val="bg1"/>
                    </a:solidFill>
                  </a:uFill>
                  <a:latin typeface="Times New Roman" pitchFamily="18" charset="0"/>
                  <a:ea typeface="Cambria" pitchFamily="18" charset="0"/>
                  <a:cs typeface="Times New Roman" pitchFamily="18" charset="0"/>
                </a:rPr>
              </a:br>
              <a:endParaRPr kumimoji="0" lang="en-US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>
                  <a:solidFill>
                    <a:schemeClr val="bg1"/>
                  </a:solidFill>
                </a:uFill>
                <a:latin typeface="Times New Roman" pitchFamily="18" charset="0"/>
                <a:ea typeface="Cambria" pitchFamily="18" charset="0"/>
                <a:cs typeface="Times New Roman" pitchFamily="18" charset="0"/>
              </a:endParaRPr>
            </a:p>
            <a:p>
              <a:pPr marL="457200" marR="0" lvl="0" indent="-4572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ts val="2800"/>
                <a:buFont typeface="+mj-lt"/>
                <a:buAutoNum type="arabicPeriod" startAt="5"/>
                <a:tabLst/>
                <a:defRPr/>
              </a:pPr>
              <a:r>
                <a:rPr lang="en-US" sz="2200" baseline="0" dirty="0">
                  <a:uFill>
                    <a:solidFill>
                      <a:schemeClr val="bg1"/>
                    </a:solidFill>
                  </a:uFill>
                  <a:latin typeface="Times New Roman" pitchFamily="18" charset="0"/>
                  <a:ea typeface="Cambria" pitchFamily="18" charset="0"/>
                  <a:cs typeface="Times New Roman" pitchFamily="18" charset="0"/>
                </a:rPr>
                <a:t>Agradecimentos</a:t>
              </a:r>
            </a:p>
            <a:p>
              <a:pPr marL="457200" marR="0" lvl="0" indent="-4572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ts val="2800"/>
                <a:buFont typeface="+mj-lt"/>
                <a:buAutoNum type="arabicPeriod" startAt="5"/>
                <a:tabLst/>
                <a:defRPr/>
              </a:pPr>
              <a:endParaRPr kumimoji="0" lang="en-US" sz="2200" b="0" i="0" u="none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>
                  <a:solidFill>
                    <a:schemeClr val="bg1"/>
                  </a:solidFill>
                </a:uFill>
                <a:latin typeface="Times New Roman" pitchFamily="18" charset="0"/>
                <a:ea typeface="Cambria" pitchFamily="18" charset="0"/>
                <a:cs typeface="Times New Roman" pitchFamily="18" charset="0"/>
              </a:endParaRPr>
            </a:p>
            <a:p>
              <a:pPr marL="457200" marR="0" lvl="0" indent="-4572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ts val="2800"/>
                <a:buFont typeface="+mj-lt"/>
                <a:buAutoNum type="arabicPeriod" startAt="5"/>
                <a:tabLst/>
                <a:defRPr/>
              </a:pPr>
              <a:r>
                <a:rPr lang="en-US" sz="2200" baseline="0" dirty="0">
                  <a:uFill>
                    <a:solidFill>
                      <a:schemeClr val="bg1"/>
                    </a:solidFill>
                  </a:uFill>
                  <a:latin typeface="Times New Roman" pitchFamily="18" charset="0"/>
                  <a:ea typeface="Cambria" pitchFamily="18" charset="0"/>
                  <a:cs typeface="Times New Roman" pitchFamily="18" charset="0"/>
                </a:rPr>
                <a:t>Referências</a:t>
              </a:r>
              <a:endParaRPr kumimoji="0" lang="en-US" sz="22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>
                  <a:solidFill>
                    <a:schemeClr val="bg1"/>
                  </a:solidFill>
                </a:uFill>
                <a:latin typeface="Times New Roman" pitchFamily="18" charset="0"/>
                <a:ea typeface="Cambria" pitchFamily="18" charset="0"/>
                <a:cs typeface="Times New Roman" pitchFamily="18" charset="0"/>
              </a:endParaRPr>
            </a:p>
          </p:txBody>
        </p:sp>
      </p:grpSp>
      <p:sp>
        <p:nvSpPr>
          <p:cNvPr id="11" name="Google Shape;95;p2">
            <a:extLst>
              <a:ext uri="{FF2B5EF4-FFF2-40B4-BE49-F238E27FC236}">
                <a16:creationId xmlns:a16="http://schemas.microsoft.com/office/drawing/2014/main" id="{90C4F8D6-BE46-275B-5754-B967034B7161}"/>
              </a:ext>
            </a:extLst>
          </p:cNvPr>
          <p:cNvSpPr txBox="1">
            <a:spLocks/>
          </p:cNvSpPr>
          <p:nvPr/>
        </p:nvSpPr>
        <p:spPr bwMode="auto">
          <a:xfrm>
            <a:off x="838200" y="441325"/>
            <a:ext cx="2666107" cy="908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mbria"/>
              <a:buNone/>
              <a:tabLst/>
              <a:defRPr/>
            </a:pPr>
            <a:r>
              <a:rPr lang="en-US" sz="3600" b="1" dirty="0">
                <a:latin typeface="Times New Roman" pitchFamily="18" charset="0"/>
                <a:ea typeface="Cambria"/>
                <a:cs typeface="Times New Roman" pitchFamily="18" charset="0"/>
              </a:rPr>
              <a:t>Sumário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Agrupar 13">
            <a:extLst>
              <a:ext uri="{FF2B5EF4-FFF2-40B4-BE49-F238E27FC236}">
                <a16:creationId xmlns:a16="http://schemas.microsoft.com/office/drawing/2014/main" id="{E789CA58-6141-FC33-830A-38DE11A1DEED}"/>
              </a:ext>
            </a:extLst>
          </p:cNvPr>
          <p:cNvGrpSpPr/>
          <p:nvPr/>
        </p:nvGrpSpPr>
        <p:grpSpPr>
          <a:xfrm>
            <a:off x="0" y="0"/>
            <a:ext cx="11347312" cy="8032750"/>
            <a:chOff x="0" y="0"/>
            <a:chExt cx="11347312" cy="8032750"/>
          </a:xfrm>
        </p:grpSpPr>
        <p:grpSp>
          <p:nvGrpSpPr>
            <p:cNvPr id="13" name="Agrupar 12">
              <a:extLst>
                <a:ext uri="{FF2B5EF4-FFF2-40B4-BE49-F238E27FC236}">
                  <a16:creationId xmlns:a16="http://schemas.microsoft.com/office/drawing/2014/main" id="{33FE046A-3181-5F19-4246-6B62F24F5381}"/>
                </a:ext>
              </a:extLst>
            </p:cNvPr>
            <p:cNvGrpSpPr/>
            <p:nvPr/>
          </p:nvGrpSpPr>
          <p:grpSpPr>
            <a:xfrm>
              <a:off x="0" y="0"/>
              <a:ext cx="11347312" cy="8032750"/>
              <a:chOff x="0" y="0"/>
              <a:chExt cx="11347312" cy="8032750"/>
            </a:xfrm>
          </p:grpSpPr>
          <p:pic>
            <p:nvPicPr>
              <p:cNvPr id="8" name="Imagem 7" descr="FundoSlide-PG.png">
                <a:extLst>
                  <a:ext uri="{FF2B5EF4-FFF2-40B4-BE49-F238E27FC236}">
                    <a16:creationId xmlns:a16="http://schemas.microsoft.com/office/drawing/2014/main" id="{112B9BBF-C9D0-5067-6915-3294AE2B8AA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0" y="0"/>
                <a:ext cx="11347312" cy="8032750"/>
              </a:xfrm>
              <a:prstGeom prst="rect">
                <a:avLst/>
              </a:prstGeom>
            </p:spPr>
          </p:pic>
          <p:pic>
            <p:nvPicPr>
              <p:cNvPr id="12" name="Gráfico 11">
                <a:extLst>
                  <a:ext uri="{FF2B5EF4-FFF2-40B4-BE49-F238E27FC236}">
                    <a16:creationId xmlns:a16="http://schemas.microsoft.com/office/drawing/2014/main" id="{94B62A87-4A3F-E50C-23AD-D9D979B9A1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9241369" y="7103895"/>
                <a:ext cx="1829746" cy="609916"/>
              </a:xfrm>
              <a:prstGeom prst="rect">
                <a:avLst/>
              </a:prstGeom>
            </p:spPr>
          </p:pic>
        </p:grpSp>
        <p:pic>
          <p:nvPicPr>
            <p:cNvPr id="11" name="Imagem 10">
              <a:extLst>
                <a:ext uri="{FF2B5EF4-FFF2-40B4-BE49-F238E27FC236}">
                  <a16:creationId xmlns:a16="http://schemas.microsoft.com/office/drawing/2014/main" id="{EDCE6928-D66B-8A6D-48C2-2AD64D9A150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81443" y="55935"/>
              <a:ext cx="1006749" cy="990511"/>
            </a:xfrm>
            <a:prstGeom prst="rect">
              <a:avLst/>
            </a:prstGeom>
          </p:spPr>
        </p:pic>
      </p:grpSp>
      <p:sp>
        <p:nvSpPr>
          <p:cNvPr id="5" name="Google Shape;95;p2">
            <a:extLst>
              <a:ext uri="{FF2B5EF4-FFF2-40B4-BE49-F238E27FC236}">
                <a16:creationId xmlns:a16="http://schemas.microsoft.com/office/drawing/2014/main" id="{212CF4C2-6760-9A1C-AADE-30D33F6A19A6}"/>
              </a:ext>
            </a:extLst>
          </p:cNvPr>
          <p:cNvSpPr txBox="1">
            <a:spLocks/>
          </p:cNvSpPr>
          <p:nvPr/>
        </p:nvSpPr>
        <p:spPr bwMode="auto">
          <a:xfrm>
            <a:off x="838200" y="441325"/>
            <a:ext cx="2666107" cy="908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mbria"/>
              <a:buNone/>
              <a:tabLst/>
              <a:defRPr/>
            </a:pPr>
            <a:r>
              <a:rPr lang="pt-BR" sz="3600" b="1" dirty="0">
                <a:latin typeface="Times New Roman" pitchFamily="18" charset="0"/>
                <a:ea typeface="Cambria"/>
                <a:cs typeface="Times New Roman" pitchFamily="18" charset="0"/>
              </a:rPr>
              <a:t>Introdução</a:t>
            </a:r>
            <a:endParaRPr kumimoji="0" lang="pt-BR" sz="36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Agrupar 11">
            <a:extLst>
              <a:ext uri="{FF2B5EF4-FFF2-40B4-BE49-F238E27FC236}">
                <a16:creationId xmlns:a16="http://schemas.microsoft.com/office/drawing/2014/main" id="{F2C165A2-FACD-AD33-036F-C3E8D241B91F}"/>
              </a:ext>
            </a:extLst>
          </p:cNvPr>
          <p:cNvGrpSpPr/>
          <p:nvPr/>
        </p:nvGrpSpPr>
        <p:grpSpPr>
          <a:xfrm>
            <a:off x="0" y="0"/>
            <a:ext cx="11347312" cy="8032750"/>
            <a:chOff x="0" y="0"/>
            <a:chExt cx="11347312" cy="8032750"/>
          </a:xfrm>
        </p:grpSpPr>
        <p:pic>
          <p:nvPicPr>
            <p:cNvPr id="5" name="Imagem 4" descr="FundoSlide-PG.png">
              <a:extLst>
                <a:ext uri="{FF2B5EF4-FFF2-40B4-BE49-F238E27FC236}">
                  <a16:creationId xmlns:a16="http://schemas.microsoft.com/office/drawing/2014/main" id="{73DC23F0-8456-C187-AE76-2A7E20F46D0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11347312" cy="8032750"/>
            </a:xfrm>
            <a:prstGeom prst="rect">
              <a:avLst/>
            </a:prstGeom>
          </p:spPr>
        </p:pic>
        <p:pic>
          <p:nvPicPr>
            <p:cNvPr id="8" name="Imagem 7">
              <a:extLst>
                <a:ext uri="{FF2B5EF4-FFF2-40B4-BE49-F238E27FC236}">
                  <a16:creationId xmlns:a16="http://schemas.microsoft.com/office/drawing/2014/main" id="{05444A82-4210-C8BD-61BB-CA0CA216AB4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81443" y="55935"/>
              <a:ext cx="1006749" cy="990511"/>
            </a:xfrm>
            <a:prstGeom prst="rect">
              <a:avLst/>
            </a:prstGeom>
          </p:spPr>
        </p:pic>
        <p:pic>
          <p:nvPicPr>
            <p:cNvPr id="11" name="Gráfico 10">
              <a:extLst>
                <a:ext uri="{FF2B5EF4-FFF2-40B4-BE49-F238E27FC236}">
                  <a16:creationId xmlns:a16="http://schemas.microsoft.com/office/drawing/2014/main" id="{9EBA3B2D-B38C-F202-0F6D-57B5E6B083D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9241369" y="7103895"/>
              <a:ext cx="1829746" cy="609916"/>
            </a:xfrm>
            <a:prstGeom prst="rect">
              <a:avLst/>
            </a:prstGeom>
          </p:spPr>
        </p:pic>
      </p:grpSp>
      <p:sp>
        <p:nvSpPr>
          <p:cNvPr id="3" name="Google Shape;95;p2">
            <a:extLst>
              <a:ext uri="{FF2B5EF4-FFF2-40B4-BE49-F238E27FC236}">
                <a16:creationId xmlns:a16="http://schemas.microsoft.com/office/drawing/2014/main" id="{25510C2B-EF50-4CC3-90C1-F317858FCD4F}"/>
              </a:ext>
            </a:extLst>
          </p:cNvPr>
          <p:cNvSpPr txBox="1">
            <a:spLocks/>
          </p:cNvSpPr>
          <p:nvPr/>
        </p:nvSpPr>
        <p:spPr bwMode="auto"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mbria"/>
              <a:buNone/>
              <a:tabLst/>
              <a:defRPr/>
            </a:pPr>
            <a:endParaRPr kumimoji="0" lang="en-US" sz="36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Google Shape;95;p2">
            <a:extLst>
              <a:ext uri="{FF2B5EF4-FFF2-40B4-BE49-F238E27FC236}">
                <a16:creationId xmlns:a16="http://schemas.microsoft.com/office/drawing/2014/main" id="{E511074D-D02C-1FD0-ED6C-8FA28BC7E37E}"/>
              </a:ext>
            </a:extLst>
          </p:cNvPr>
          <p:cNvSpPr txBox="1">
            <a:spLocks/>
          </p:cNvSpPr>
          <p:nvPr/>
        </p:nvSpPr>
        <p:spPr bwMode="auto">
          <a:xfrm>
            <a:off x="847657" y="1084609"/>
            <a:ext cx="3088518" cy="682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57200" marR="0" lvl="0" indent="-45720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Subtópico 2.1</a:t>
            </a:r>
          </a:p>
        </p:txBody>
      </p:sp>
      <p:sp>
        <p:nvSpPr>
          <p:cNvPr id="7" name="Google Shape;95;p2">
            <a:extLst>
              <a:ext uri="{FF2B5EF4-FFF2-40B4-BE49-F238E27FC236}">
                <a16:creationId xmlns:a16="http://schemas.microsoft.com/office/drawing/2014/main" id="{1C42CA94-36B7-EC47-3E6C-74D12923B4F4}"/>
              </a:ext>
            </a:extLst>
          </p:cNvPr>
          <p:cNvSpPr txBox="1">
            <a:spLocks/>
          </p:cNvSpPr>
          <p:nvPr/>
        </p:nvSpPr>
        <p:spPr bwMode="auto">
          <a:xfrm>
            <a:off x="838200" y="441325"/>
            <a:ext cx="2666107" cy="908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mbria"/>
              <a:buNone/>
              <a:tabLst/>
              <a:defRPr/>
            </a:pPr>
            <a:r>
              <a:rPr lang="en-US" sz="3600" b="1" dirty="0">
                <a:latin typeface="Times New Roman" pitchFamily="18" charset="0"/>
                <a:ea typeface="Cambria"/>
                <a:cs typeface="Times New Roman" pitchFamily="18" charset="0"/>
              </a:rPr>
              <a:t>Tópico 2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387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Agrupar 11">
            <a:extLst>
              <a:ext uri="{FF2B5EF4-FFF2-40B4-BE49-F238E27FC236}">
                <a16:creationId xmlns:a16="http://schemas.microsoft.com/office/drawing/2014/main" id="{F518F1CD-0509-073D-BC4B-1C581D603C87}"/>
              </a:ext>
            </a:extLst>
          </p:cNvPr>
          <p:cNvGrpSpPr/>
          <p:nvPr/>
        </p:nvGrpSpPr>
        <p:grpSpPr>
          <a:xfrm>
            <a:off x="0" y="0"/>
            <a:ext cx="11347312" cy="8032750"/>
            <a:chOff x="0" y="0"/>
            <a:chExt cx="11347312" cy="8032750"/>
          </a:xfrm>
        </p:grpSpPr>
        <p:pic>
          <p:nvPicPr>
            <p:cNvPr id="8" name="Imagem 7" descr="FundoSlide-PG.png">
              <a:extLst>
                <a:ext uri="{FF2B5EF4-FFF2-40B4-BE49-F238E27FC236}">
                  <a16:creationId xmlns:a16="http://schemas.microsoft.com/office/drawing/2014/main" id="{DC8992DA-1F50-92B8-F04D-E7352512791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11347312" cy="8032750"/>
            </a:xfrm>
            <a:prstGeom prst="rect">
              <a:avLst/>
            </a:prstGeom>
          </p:spPr>
        </p:pic>
        <p:pic>
          <p:nvPicPr>
            <p:cNvPr id="10" name="Imagem 9">
              <a:extLst>
                <a:ext uri="{FF2B5EF4-FFF2-40B4-BE49-F238E27FC236}">
                  <a16:creationId xmlns:a16="http://schemas.microsoft.com/office/drawing/2014/main" id="{C048F2BD-3707-D7F7-616D-77B98257D79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81443" y="55935"/>
              <a:ext cx="1006749" cy="990511"/>
            </a:xfrm>
            <a:prstGeom prst="rect">
              <a:avLst/>
            </a:prstGeom>
          </p:spPr>
        </p:pic>
        <p:pic>
          <p:nvPicPr>
            <p:cNvPr id="11" name="Gráfico 10">
              <a:extLst>
                <a:ext uri="{FF2B5EF4-FFF2-40B4-BE49-F238E27FC236}">
                  <a16:creationId xmlns:a16="http://schemas.microsoft.com/office/drawing/2014/main" id="{1EA0FA76-E181-B98A-46A3-6557C53661D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9241369" y="7103895"/>
              <a:ext cx="1829746" cy="609916"/>
            </a:xfrm>
            <a:prstGeom prst="rect">
              <a:avLst/>
            </a:prstGeom>
          </p:spPr>
        </p:pic>
      </p:grpSp>
      <p:sp>
        <p:nvSpPr>
          <p:cNvPr id="3" name="Google Shape;95;p2">
            <a:extLst>
              <a:ext uri="{FF2B5EF4-FFF2-40B4-BE49-F238E27FC236}">
                <a16:creationId xmlns:a16="http://schemas.microsoft.com/office/drawing/2014/main" id="{1E70AF4D-AFB1-31EA-F6F4-E81F99B0B30D}"/>
              </a:ext>
            </a:extLst>
          </p:cNvPr>
          <p:cNvSpPr txBox="1">
            <a:spLocks/>
          </p:cNvSpPr>
          <p:nvPr/>
        </p:nvSpPr>
        <p:spPr bwMode="auto"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mbria"/>
              <a:buNone/>
              <a:tabLst/>
              <a:defRPr/>
            </a:pPr>
            <a:endParaRPr kumimoji="0" lang="en-US" sz="36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Google Shape;95;p2">
            <a:extLst>
              <a:ext uri="{FF2B5EF4-FFF2-40B4-BE49-F238E27FC236}">
                <a16:creationId xmlns:a16="http://schemas.microsoft.com/office/drawing/2014/main" id="{EAD36CFB-9E37-724C-1B7A-FFB56DD7D96A}"/>
              </a:ext>
            </a:extLst>
          </p:cNvPr>
          <p:cNvSpPr txBox="1">
            <a:spLocks/>
          </p:cNvSpPr>
          <p:nvPr/>
        </p:nvSpPr>
        <p:spPr bwMode="auto">
          <a:xfrm>
            <a:off x="847657" y="1084609"/>
            <a:ext cx="3088518" cy="682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57200" marR="0" lvl="0" indent="-45720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Subtópico 2.2</a:t>
            </a:r>
          </a:p>
        </p:txBody>
      </p:sp>
      <p:sp>
        <p:nvSpPr>
          <p:cNvPr id="6" name="Google Shape;95;p2">
            <a:extLst>
              <a:ext uri="{FF2B5EF4-FFF2-40B4-BE49-F238E27FC236}">
                <a16:creationId xmlns:a16="http://schemas.microsoft.com/office/drawing/2014/main" id="{8FCB516F-6095-26DD-9857-2511044F3978}"/>
              </a:ext>
            </a:extLst>
          </p:cNvPr>
          <p:cNvSpPr txBox="1">
            <a:spLocks/>
          </p:cNvSpPr>
          <p:nvPr/>
        </p:nvSpPr>
        <p:spPr bwMode="auto">
          <a:xfrm>
            <a:off x="838200" y="441325"/>
            <a:ext cx="2666107" cy="908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mbria"/>
              <a:buNone/>
              <a:tabLst/>
              <a:defRPr/>
            </a:pPr>
            <a:r>
              <a:rPr lang="en-US" sz="3600" b="1" dirty="0">
                <a:latin typeface="Times New Roman" pitchFamily="18" charset="0"/>
                <a:ea typeface="Cambria"/>
                <a:cs typeface="Times New Roman" pitchFamily="18" charset="0"/>
              </a:rPr>
              <a:t>Tópico 2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77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Agrupar 11">
            <a:extLst>
              <a:ext uri="{FF2B5EF4-FFF2-40B4-BE49-F238E27FC236}">
                <a16:creationId xmlns:a16="http://schemas.microsoft.com/office/drawing/2014/main" id="{7DCB8A81-BB42-C938-8393-335D5EB01B91}"/>
              </a:ext>
            </a:extLst>
          </p:cNvPr>
          <p:cNvGrpSpPr/>
          <p:nvPr/>
        </p:nvGrpSpPr>
        <p:grpSpPr>
          <a:xfrm>
            <a:off x="0" y="0"/>
            <a:ext cx="11347312" cy="8032750"/>
            <a:chOff x="0" y="0"/>
            <a:chExt cx="11347312" cy="8032750"/>
          </a:xfrm>
        </p:grpSpPr>
        <p:pic>
          <p:nvPicPr>
            <p:cNvPr id="8" name="Imagem 7" descr="FundoSlide-PG.png">
              <a:extLst>
                <a:ext uri="{FF2B5EF4-FFF2-40B4-BE49-F238E27FC236}">
                  <a16:creationId xmlns:a16="http://schemas.microsoft.com/office/drawing/2014/main" id="{217A5302-54F6-0BE0-29E5-57DDEE26BA7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11347312" cy="8032750"/>
            </a:xfrm>
            <a:prstGeom prst="rect">
              <a:avLst/>
            </a:prstGeom>
          </p:spPr>
        </p:pic>
        <p:pic>
          <p:nvPicPr>
            <p:cNvPr id="10" name="Imagem 9">
              <a:extLst>
                <a:ext uri="{FF2B5EF4-FFF2-40B4-BE49-F238E27FC236}">
                  <a16:creationId xmlns:a16="http://schemas.microsoft.com/office/drawing/2014/main" id="{29604460-A472-CAAB-D271-9C219D87B0A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81443" y="55935"/>
              <a:ext cx="1006749" cy="990511"/>
            </a:xfrm>
            <a:prstGeom prst="rect">
              <a:avLst/>
            </a:prstGeom>
          </p:spPr>
        </p:pic>
        <p:pic>
          <p:nvPicPr>
            <p:cNvPr id="11" name="Gráfico 10">
              <a:extLst>
                <a:ext uri="{FF2B5EF4-FFF2-40B4-BE49-F238E27FC236}">
                  <a16:creationId xmlns:a16="http://schemas.microsoft.com/office/drawing/2014/main" id="{340828E7-2A4E-6340-AB26-08D3236EEF1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9241369" y="7103895"/>
              <a:ext cx="1829746" cy="609916"/>
            </a:xfrm>
            <a:prstGeom prst="rect">
              <a:avLst/>
            </a:prstGeom>
          </p:spPr>
        </p:pic>
      </p:grpSp>
      <p:sp>
        <p:nvSpPr>
          <p:cNvPr id="3" name="Google Shape;95;p2">
            <a:extLst>
              <a:ext uri="{FF2B5EF4-FFF2-40B4-BE49-F238E27FC236}">
                <a16:creationId xmlns:a16="http://schemas.microsoft.com/office/drawing/2014/main" id="{A386B447-C020-008B-2D77-AFFB25C4C0D6}"/>
              </a:ext>
            </a:extLst>
          </p:cNvPr>
          <p:cNvSpPr txBox="1">
            <a:spLocks/>
          </p:cNvSpPr>
          <p:nvPr/>
        </p:nvSpPr>
        <p:spPr bwMode="auto"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mbria"/>
              <a:buNone/>
              <a:tabLst/>
              <a:defRPr/>
            </a:pPr>
            <a:endParaRPr kumimoji="0" lang="en-US" sz="36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Google Shape;95;p2">
            <a:extLst>
              <a:ext uri="{FF2B5EF4-FFF2-40B4-BE49-F238E27FC236}">
                <a16:creationId xmlns:a16="http://schemas.microsoft.com/office/drawing/2014/main" id="{2A37DEC4-0525-83D7-849D-CE57C8B3B1F2}"/>
              </a:ext>
            </a:extLst>
          </p:cNvPr>
          <p:cNvSpPr txBox="1">
            <a:spLocks/>
          </p:cNvSpPr>
          <p:nvPr/>
        </p:nvSpPr>
        <p:spPr bwMode="auto">
          <a:xfrm>
            <a:off x="847657" y="1084609"/>
            <a:ext cx="3088518" cy="682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57200" marR="0" lvl="0" indent="-45720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Subtópico 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3</a:t>
            </a:r>
            <a:r>
              <a:rPr kumimoji="0" lang="en-US" sz="280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1</a:t>
            </a:r>
            <a:endParaRPr kumimoji="0" lang="en-US" sz="280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Google Shape;95;p2">
            <a:extLst>
              <a:ext uri="{FF2B5EF4-FFF2-40B4-BE49-F238E27FC236}">
                <a16:creationId xmlns:a16="http://schemas.microsoft.com/office/drawing/2014/main" id="{6B28E943-3002-7172-A773-20851DCA8D74}"/>
              </a:ext>
            </a:extLst>
          </p:cNvPr>
          <p:cNvSpPr txBox="1">
            <a:spLocks/>
          </p:cNvSpPr>
          <p:nvPr/>
        </p:nvSpPr>
        <p:spPr bwMode="auto">
          <a:xfrm>
            <a:off x="838200" y="441325"/>
            <a:ext cx="2666107" cy="908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mbria"/>
              <a:buNone/>
              <a:tabLst/>
              <a:defRPr/>
            </a:pPr>
            <a:r>
              <a:rPr lang="en-US" sz="3600" b="1" dirty="0">
                <a:latin typeface="Times New Roman" pitchFamily="18" charset="0"/>
                <a:ea typeface="Cambria"/>
                <a:cs typeface="Times New Roman" pitchFamily="18" charset="0"/>
              </a:rPr>
              <a:t>Tópico 3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83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Agrupar 11">
            <a:extLst>
              <a:ext uri="{FF2B5EF4-FFF2-40B4-BE49-F238E27FC236}">
                <a16:creationId xmlns:a16="http://schemas.microsoft.com/office/drawing/2014/main" id="{C761BC0C-9487-3738-EFAF-9C8938364DDF}"/>
              </a:ext>
            </a:extLst>
          </p:cNvPr>
          <p:cNvGrpSpPr/>
          <p:nvPr/>
        </p:nvGrpSpPr>
        <p:grpSpPr>
          <a:xfrm>
            <a:off x="0" y="0"/>
            <a:ext cx="11347312" cy="8032750"/>
            <a:chOff x="0" y="0"/>
            <a:chExt cx="11347312" cy="8032750"/>
          </a:xfrm>
        </p:grpSpPr>
        <p:pic>
          <p:nvPicPr>
            <p:cNvPr id="8" name="Imagem 7" descr="FundoSlide-PG.png">
              <a:extLst>
                <a:ext uri="{FF2B5EF4-FFF2-40B4-BE49-F238E27FC236}">
                  <a16:creationId xmlns:a16="http://schemas.microsoft.com/office/drawing/2014/main" id="{32C3E90E-64F3-F504-948B-EBE28F079DE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11347312" cy="8032750"/>
            </a:xfrm>
            <a:prstGeom prst="rect">
              <a:avLst/>
            </a:prstGeom>
          </p:spPr>
        </p:pic>
        <p:pic>
          <p:nvPicPr>
            <p:cNvPr id="10" name="Imagem 9">
              <a:extLst>
                <a:ext uri="{FF2B5EF4-FFF2-40B4-BE49-F238E27FC236}">
                  <a16:creationId xmlns:a16="http://schemas.microsoft.com/office/drawing/2014/main" id="{B17EE5E9-0788-CB02-FFD9-B99C5DBD4A2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81443" y="55935"/>
              <a:ext cx="1006749" cy="990511"/>
            </a:xfrm>
            <a:prstGeom prst="rect">
              <a:avLst/>
            </a:prstGeom>
          </p:spPr>
        </p:pic>
        <p:pic>
          <p:nvPicPr>
            <p:cNvPr id="11" name="Gráfico 10">
              <a:extLst>
                <a:ext uri="{FF2B5EF4-FFF2-40B4-BE49-F238E27FC236}">
                  <a16:creationId xmlns:a16="http://schemas.microsoft.com/office/drawing/2014/main" id="{E4A37CDA-E54D-7B05-7E41-3AD0DA29C0C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9241369" y="7103895"/>
              <a:ext cx="1829746" cy="609916"/>
            </a:xfrm>
            <a:prstGeom prst="rect">
              <a:avLst/>
            </a:prstGeom>
          </p:spPr>
        </p:pic>
      </p:grpSp>
      <p:sp>
        <p:nvSpPr>
          <p:cNvPr id="3" name="Google Shape;95;p2">
            <a:extLst>
              <a:ext uri="{FF2B5EF4-FFF2-40B4-BE49-F238E27FC236}">
                <a16:creationId xmlns:a16="http://schemas.microsoft.com/office/drawing/2014/main" id="{AE014712-F426-9672-4C03-67535619C98F}"/>
              </a:ext>
            </a:extLst>
          </p:cNvPr>
          <p:cNvSpPr txBox="1">
            <a:spLocks/>
          </p:cNvSpPr>
          <p:nvPr/>
        </p:nvSpPr>
        <p:spPr bwMode="auto"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mbria"/>
              <a:buNone/>
              <a:tabLst/>
              <a:defRPr/>
            </a:pPr>
            <a:endParaRPr kumimoji="0" lang="en-US" sz="36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Google Shape;95;p2">
            <a:extLst>
              <a:ext uri="{FF2B5EF4-FFF2-40B4-BE49-F238E27FC236}">
                <a16:creationId xmlns:a16="http://schemas.microsoft.com/office/drawing/2014/main" id="{40D9545B-ADEE-DFCC-365A-69188B42EAD5}"/>
              </a:ext>
            </a:extLst>
          </p:cNvPr>
          <p:cNvSpPr txBox="1">
            <a:spLocks/>
          </p:cNvSpPr>
          <p:nvPr/>
        </p:nvSpPr>
        <p:spPr bwMode="auto">
          <a:xfrm>
            <a:off x="847657" y="1084609"/>
            <a:ext cx="3088518" cy="682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57200" marR="0" lvl="0" indent="-45720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Subtópico 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3</a:t>
            </a:r>
            <a:r>
              <a:rPr kumimoji="0" lang="en-US" sz="280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.2</a:t>
            </a:r>
          </a:p>
        </p:txBody>
      </p:sp>
      <p:sp>
        <p:nvSpPr>
          <p:cNvPr id="6" name="Google Shape;95;p2">
            <a:extLst>
              <a:ext uri="{FF2B5EF4-FFF2-40B4-BE49-F238E27FC236}">
                <a16:creationId xmlns:a16="http://schemas.microsoft.com/office/drawing/2014/main" id="{31C97C1E-2F92-E4E5-C9CA-0C4603B3740A}"/>
              </a:ext>
            </a:extLst>
          </p:cNvPr>
          <p:cNvSpPr txBox="1">
            <a:spLocks/>
          </p:cNvSpPr>
          <p:nvPr/>
        </p:nvSpPr>
        <p:spPr bwMode="auto">
          <a:xfrm>
            <a:off x="838200" y="441325"/>
            <a:ext cx="2666107" cy="908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mbria"/>
              <a:buNone/>
              <a:tabLst/>
              <a:defRPr/>
            </a:pPr>
            <a:r>
              <a:rPr lang="en-US" sz="3600" b="1" dirty="0">
                <a:latin typeface="Times New Roman" pitchFamily="18" charset="0"/>
                <a:ea typeface="Cambria"/>
                <a:cs typeface="Times New Roman" pitchFamily="18" charset="0"/>
              </a:rPr>
              <a:t>Tópico 3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649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>
            <a:extLst>
              <a:ext uri="{FF2B5EF4-FFF2-40B4-BE49-F238E27FC236}">
                <a16:creationId xmlns:a16="http://schemas.microsoft.com/office/drawing/2014/main" id="{CF3BF9EF-D853-1148-3ED2-6B2543F8A373}"/>
              </a:ext>
            </a:extLst>
          </p:cNvPr>
          <p:cNvGrpSpPr/>
          <p:nvPr/>
        </p:nvGrpSpPr>
        <p:grpSpPr>
          <a:xfrm>
            <a:off x="0" y="0"/>
            <a:ext cx="11347312" cy="8032750"/>
            <a:chOff x="0" y="0"/>
            <a:chExt cx="11347312" cy="8032750"/>
          </a:xfrm>
        </p:grpSpPr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6DA8D98E-7230-2084-D28B-337FBA391F2A}"/>
                </a:ext>
              </a:extLst>
            </p:cNvPr>
            <p:cNvGrpSpPr/>
            <p:nvPr/>
          </p:nvGrpSpPr>
          <p:grpSpPr>
            <a:xfrm>
              <a:off x="0" y="0"/>
              <a:ext cx="11347312" cy="8032750"/>
              <a:chOff x="0" y="0"/>
              <a:chExt cx="11347312" cy="8032750"/>
            </a:xfrm>
          </p:grpSpPr>
          <p:pic>
            <p:nvPicPr>
              <p:cNvPr id="8" name="Imagem 7" descr="FundoSlide-PG.png">
                <a:extLst>
                  <a:ext uri="{FF2B5EF4-FFF2-40B4-BE49-F238E27FC236}">
                    <a16:creationId xmlns:a16="http://schemas.microsoft.com/office/drawing/2014/main" id="{F489271C-3031-8EF0-8FE9-19A3328BF1D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0" y="0"/>
                <a:ext cx="11347312" cy="8032750"/>
              </a:xfrm>
              <a:prstGeom prst="rect">
                <a:avLst/>
              </a:prstGeom>
            </p:spPr>
          </p:pic>
          <p:pic>
            <p:nvPicPr>
              <p:cNvPr id="11" name="Gráfico 10">
                <a:extLst>
                  <a:ext uri="{FF2B5EF4-FFF2-40B4-BE49-F238E27FC236}">
                    <a16:creationId xmlns:a16="http://schemas.microsoft.com/office/drawing/2014/main" id="{2B4C9A78-3EDD-9CBF-53D1-4067380FB05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9241369" y="7103895"/>
                <a:ext cx="1829746" cy="609916"/>
              </a:xfrm>
              <a:prstGeom prst="rect">
                <a:avLst/>
              </a:prstGeom>
            </p:spPr>
          </p:pic>
        </p:grpSp>
        <p:pic>
          <p:nvPicPr>
            <p:cNvPr id="2" name="Imagem 1">
              <a:extLst>
                <a:ext uri="{FF2B5EF4-FFF2-40B4-BE49-F238E27FC236}">
                  <a16:creationId xmlns:a16="http://schemas.microsoft.com/office/drawing/2014/main" id="{8B66A055-F260-56A8-ACE4-86242EBAEF9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81443" y="73536"/>
              <a:ext cx="1006749" cy="990511"/>
            </a:xfrm>
            <a:prstGeom prst="rect">
              <a:avLst/>
            </a:prstGeom>
          </p:spPr>
        </p:pic>
      </p:grpSp>
      <p:sp>
        <p:nvSpPr>
          <p:cNvPr id="3" name="Google Shape;95;p2">
            <a:extLst>
              <a:ext uri="{FF2B5EF4-FFF2-40B4-BE49-F238E27FC236}">
                <a16:creationId xmlns:a16="http://schemas.microsoft.com/office/drawing/2014/main" id="{F458F738-4739-6A14-AADC-DCBECAA984A7}"/>
              </a:ext>
            </a:extLst>
          </p:cNvPr>
          <p:cNvSpPr txBox="1">
            <a:spLocks/>
          </p:cNvSpPr>
          <p:nvPr/>
        </p:nvSpPr>
        <p:spPr bwMode="auto"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mbria"/>
              <a:buNone/>
              <a:tabLst/>
              <a:defRPr/>
            </a:pPr>
            <a:endParaRPr kumimoji="0" lang="en-US" sz="36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Google Shape;95;p2">
            <a:extLst>
              <a:ext uri="{FF2B5EF4-FFF2-40B4-BE49-F238E27FC236}">
                <a16:creationId xmlns:a16="http://schemas.microsoft.com/office/drawing/2014/main" id="{361F18B9-36A1-56F6-2F8E-712937CB69E6}"/>
              </a:ext>
            </a:extLst>
          </p:cNvPr>
          <p:cNvSpPr txBox="1">
            <a:spLocks/>
          </p:cNvSpPr>
          <p:nvPr/>
        </p:nvSpPr>
        <p:spPr bwMode="auto">
          <a:xfrm>
            <a:off x="847657" y="1084609"/>
            <a:ext cx="3088518" cy="682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57200" marR="0" lvl="0" indent="-45720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Subtópico 4.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1</a:t>
            </a:r>
            <a:endParaRPr kumimoji="0" lang="en-US" sz="280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Google Shape;95;p2">
            <a:extLst>
              <a:ext uri="{FF2B5EF4-FFF2-40B4-BE49-F238E27FC236}">
                <a16:creationId xmlns:a16="http://schemas.microsoft.com/office/drawing/2014/main" id="{4ACCB563-1E28-0798-901A-FCDD0E9ABF27}"/>
              </a:ext>
            </a:extLst>
          </p:cNvPr>
          <p:cNvSpPr txBox="1">
            <a:spLocks/>
          </p:cNvSpPr>
          <p:nvPr/>
        </p:nvSpPr>
        <p:spPr bwMode="auto">
          <a:xfrm>
            <a:off x="838200" y="441325"/>
            <a:ext cx="2666107" cy="908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mbria"/>
              <a:buNone/>
              <a:tabLst/>
              <a:defRPr/>
            </a:pPr>
            <a:r>
              <a:rPr lang="en-US" sz="3600" b="1" dirty="0">
                <a:latin typeface="Times New Roman" pitchFamily="18" charset="0"/>
                <a:ea typeface="Cambria"/>
                <a:cs typeface="Times New Roman" pitchFamily="18" charset="0"/>
              </a:rPr>
              <a:t>Resultados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230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Agrupar 16">
            <a:extLst>
              <a:ext uri="{FF2B5EF4-FFF2-40B4-BE49-F238E27FC236}">
                <a16:creationId xmlns:a16="http://schemas.microsoft.com/office/drawing/2014/main" id="{968B8DA2-817B-25F3-D78F-7A68B64CD85D}"/>
              </a:ext>
            </a:extLst>
          </p:cNvPr>
          <p:cNvGrpSpPr/>
          <p:nvPr/>
        </p:nvGrpSpPr>
        <p:grpSpPr>
          <a:xfrm>
            <a:off x="0" y="16073"/>
            <a:ext cx="11347312" cy="8032750"/>
            <a:chOff x="0" y="16073"/>
            <a:chExt cx="11347312" cy="8032750"/>
          </a:xfrm>
        </p:grpSpPr>
        <p:pic>
          <p:nvPicPr>
            <p:cNvPr id="8" name="Imagem 7" descr="FundoSlide-PG.png">
              <a:extLst>
                <a:ext uri="{FF2B5EF4-FFF2-40B4-BE49-F238E27FC236}">
                  <a16:creationId xmlns:a16="http://schemas.microsoft.com/office/drawing/2014/main" id="{54C2CB28-9E04-C80A-AB8C-0210ACE5473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16073"/>
              <a:ext cx="11347312" cy="8032750"/>
            </a:xfrm>
            <a:prstGeom prst="rect">
              <a:avLst/>
            </a:prstGeom>
          </p:spPr>
        </p:pic>
        <p:pic>
          <p:nvPicPr>
            <p:cNvPr id="16" name="Gráfico 15">
              <a:extLst>
                <a:ext uri="{FF2B5EF4-FFF2-40B4-BE49-F238E27FC236}">
                  <a16:creationId xmlns:a16="http://schemas.microsoft.com/office/drawing/2014/main" id="{4F8F5B4B-FE34-780C-A9C6-CEEDB5EDFC5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241369" y="7103895"/>
              <a:ext cx="1829746" cy="609916"/>
            </a:xfrm>
            <a:prstGeom prst="rect">
              <a:avLst/>
            </a:prstGeom>
          </p:spPr>
        </p:pic>
      </p:grpSp>
      <p:sp>
        <p:nvSpPr>
          <p:cNvPr id="3" name="Google Shape;95;p2">
            <a:extLst>
              <a:ext uri="{FF2B5EF4-FFF2-40B4-BE49-F238E27FC236}">
                <a16:creationId xmlns:a16="http://schemas.microsoft.com/office/drawing/2014/main" id="{8C4BA1FE-F09E-7ECF-0CFF-1F9732727282}"/>
              </a:ext>
            </a:extLst>
          </p:cNvPr>
          <p:cNvSpPr txBox="1">
            <a:spLocks/>
          </p:cNvSpPr>
          <p:nvPr/>
        </p:nvSpPr>
        <p:spPr bwMode="auto"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mbria"/>
              <a:buNone/>
              <a:tabLst/>
              <a:defRPr/>
            </a:pPr>
            <a:endParaRPr kumimoji="0" lang="en-US" sz="36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Google Shape;95;p2">
            <a:extLst>
              <a:ext uri="{FF2B5EF4-FFF2-40B4-BE49-F238E27FC236}">
                <a16:creationId xmlns:a16="http://schemas.microsoft.com/office/drawing/2014/main" id="{BDC28A1F-C643-2513-3123-DF721B0F3B14}"/>
              </a:ext>
            </a:extLst>
          </p:cNvPr>
          <p:cNvSpPr txBox="1">
            <a:spLocks/>
          </p:cNvSpPr>
          <p:nvPr/>
        </p:nvSpPr>
        <p:spPr bwMode="auto">
          <a:xfrm>
            <a:off x="847657" y="1084609"/>
            <a:ext cx="3088518" cy="682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57200" marR="0" lvl="0" indent="-45720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Subtópico 4.2</a:t>
            </a:r>
          </a:p>
        </p:txBody>
      </p:sp>
      <p:sp>
        <p:nvSpPr>
          <p:cNvPr id="6" name="Google Shape;95;p2">
            <a:extLst>
              <a:ext uri="{FF2B5EF4-FFF2-40B4-BE49-F238E27FC236}">
                <a16:creationId xmlns:a16="http://schemas.microsoft.com/office/drawing/2014/main" id="{37F80622-D4C9-98C4-E187-043DD5097162}"/>
              </a:ext>
            </a:extLst>
          </p:cNvPr>
          <p:cNvSpPr txBox="1">
            <a:spLocks/>
          </p:cNvSpPr>
          <p:nvPr/>
        </p:nvSpPr>
        <p:spPr bwMode="auto">
          <a:xfrm>
            <a:off x="838200" y="441325"/>
            <a:ext cx="2666107" cy="908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mbria"/>
              <a:buNone/>
              <a:tabLst/>
              <a:defRPr/>
            </a:pPr>
            <a:r>
              <a:rPr lang="en-US" sz="3600" b="1" dirty="0">
                <a:latin typeface="Times New Roman" pitchFamily="18" charset="0"/>
                <a:ea typeface="Cambria"/>
                <a:cs typeface="Times New Roman" pitchFamily="18" charset="0"/>
              </a:rPr>
              <a:t>Resultados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3B711893-141A-5F4F-F147-4DEB9291B02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443" y="73536"/>
            <a:ext cx="1006749" cy="990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1141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5442</TotalTime>
  <Words>125</Words>
  <Application>Microsoft Office PowerPoint</Application>
  <PresentationFormat>Personalizar</PresentationFormat>
  <Paragraphs>52</Paragraphs>
  <Slides>13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Cambria</vt:lpstr>
      <vt:lpstr>Noto Sans Symbols</vt:lpstr>
      <vt:lpstr>Times New Roman</vt:lpstr>
      <vt:lpstr>Wingdings</vt:lpstr>
      <vt:lpstr>Tema do Office</vt:lpstr>
      <vt:lpstr>Título do Trabalho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CFD Study on Airfoils Performance in Formula SAE</dc:title>
  <dc:creator>UTFPR</dc:creator>
  <cp:lastModifiedBy>Josue Lima de Camargo</cp:lastModifiedBy>
  <cp:revision>768</cp:revision>
  <dcterms:created xsi:type="dcterms:W3CDTF">2023-12-01T19:39:21Z</dcterms:created>
  <dcterms:modified xsi:type="dcterms:W3CDTF">2024-09-15T23:19:44Z</dcterms:modified>
</cp:coreProperties>
</file>